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1" r:id="rId4"/>
  </p:sldMasterIdLst>
  <p:notesMasterIdLst>
    <p:notesMasterId r:id="rId26"/>
  </p:notesMasterIdLst>
  <p:handoutMasterIdLst>
    <p:handoutMasterId r:id="rId27"/>
  </p:handoutMasterIdLst>
  <p:sldIdLst>
    <p:sldId id="256" r:id="rId5"/>
    <p:sldId id="271" r:id="rId6"/>
    <p:sldId id="273" r:id="rId7"/>
    <p:sldId id="307" r:id="rId8"/>
    <p:sldId id="308" r:id="rId9"/>
    <p:sldId id="309" r:id="rId10"/>
    <p:sldId id="310" r:id="rId11"/>
    <p:sldId id="311" r:id="rId12"/>
    <p:sldId id="303" r:id="rId13"/>
    <p:sldId id="302" r:id="rId14"/>
    <p:sldId id="304" r:id="rId15"/>
    <p:sldId id="305" r:id="rId16"/>
    <p:sldId id="306" r:id="rId17"/>
    <p:sldId id="301" r:id="rId18"/>
    <p:sldId id="312" r:id="rId19"/>
    <p:sldId id="313" r:id="rId20"/>
    <p:sldId id="314" r:id="rId21"/>
    <p:sldId id="316" r:id="rId22"/>
    <p:sldId id="315" r:id="rId23"/>
    <p:sldId id="317" r:id="rId24"/>
    <p:sldId id="318"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CC"/>
    <a:srgbClr val="D24726"/>
    <a:srgbClr val="DD462F"/>
    <a:srgbClr val="D2B4A6"/>
    <a:srgbClr val="734F29"/>
    <a:srgbClr val="AEB785"/>
    <a:srgbClr val="EFD5A2"/>
    <a:srgbClr val="3B3026"/>
    <a:srgbClr val="ECE1CA"/>
    <a:srgbClr val="7955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0549BF-96E0-8548-9F9F-28639EF5A2DF}" v="129" dt="2021-06-22T00:03:03.794"/>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359" autoAdjust="0"/>
    <p:restoredTop sz="94280" autoAdjust="0"/>
  </p:normalViewPr>
  <p:slideViewPr>
    <p:cSldViewPr snapToGrid="0">
      <p:cViewPr varScale="1">
        <p:scale>
          <a:sx n="105" d="100"/>
          <a:sy n="105" d="100"/>
        </p:scale>
        <p:origin x="416" y="184"/>
      </p:cViewPr>
      <p:guideLst>
        <p:guide orient="horz" pos="2160"/>
        <p:guide pos="3840"/>
      </p:guideLst>
    </p:cSldViewPr>
  </p:slideViewPr>
  <p:notesTextViewPr>
    <p:cViewPr>
      <p:scale>
        <a:sx n="1" d="1"/>
        <a:sy n="1" d="1"/>
      </p:scale>
      <p:origin x="0" y="0"/>
    </p:cViewPr>
  </p:notesTextViewPr>
  <p:notesViewPr>
    <p:cSldViewPr snapToGrid="0">
      <p:cViewPr varScale="1">
        <p:scale>
          <a:sx n="99" d="100"/>
          <a:sy n="99" d="100"/>
        </p:scale>
        <p:origin x="3570"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rcia Estefan Arquitectura y Urbanismo" userId="4c8bbe503c66f6df" providerId="LiveId" clId="{39CE8AC3-E84D-A94F-B517-877789DCAA9D}"/>
    <pc:docChg chg="undo custSel addSld delSld modSld modMainMaster">
      <pc:chgData name="Garcia Estefan Arquitectura y Urbanismo" userId="4c8bbe503c66f6df" providerId="LiveId" clId="{39CE8AC3-E84D-A94F-B517-877789DCAA9D}" dt="2021-05-03T23:17:41.643" v="225" actId="1076"/>
      <pc:docMkLst>
        <pc:docMk/>
      </pc:docMkLst>
      <pc:sldChg chg="addSp delSp modSp mod setBg chgLayout">
        <pc:chgData name="Garcia Estefan Arquitectura y Urbanismo" userId="4c8bbe503c66f6df" providerId="LiveId" clId="{39CE8AC3-E84D-A94F-B517-877789DCAA9D}" dt="2021-05-03T23:10:09.844" v="94" actId="1076"/>
        <pc:sldMkLst>
          <pc:docMk/>
          <pc:sldMk cId="2471807738" sldId="256"/>
        </pc:sldMkLst>
        <pc:spChg chg="mod ord">
          <ac:chgData name="Garcia Estefan Arquitectura y Urbanismo" userId="4c8bbe503c66f6df" providerId="LiveId" clId="{39CE8AC3-E84D-A94F-B517-877789DCAA9D}" dt="2021-05-03T23:07:02.781" v="81" actId="403"/>
          <ac:spMkLst>
            <pc:docMk/>
            <pc:sldMk cId="2471807738" sldId="256"/>
            <ac:spMk id="2" creationId="{00000000-0000-0000-0000-000000000000}"/>
          </ac:spMkLst>
        </pc:spChg>
        <pc:spChg chg="del mod">
          <ac:chgData name="Garcia Estefan Arquitectura y Urbanismo" userId="4c8bbe503c66f6df" providerId="LiveId" clId="{39CE8AC3-E84D-A94F-B517-877789DCAA9D}" dt="2021-05-03T23:03:11.097" v="2" actId="478"/>
          <ac:spMkLst>
            <pc:docMk/>
            <pc:sldMk cId="2471807738" sldId="256"/>
            <ac:spMk id="3" creationId="{00000000-0000-0000-0000-000000000000}"/>
          </ac:spMkLst>
        </pc:spChg>
        <pc:spChg chg="add del mod">
          <ac:chgData name="Garcia Estefan Arquitectura y Urbanismo" userId="4c8bbe503c66f6df" providerId="LiveId" clId="{39CE8AC3-E84D-A94F-B517-877789DCAA9D}" dt="2021-05-03T23:03:17.103" v="13" actId="478"/>
          <ac:spMkLst>
            <pc:docMk/>
            <pc:sldMk cId="2471807738" sldId="256"/>
            <ac:spMk id="8" creationId="{C3101047-6174-5341-8120-80C6069B2C3C}"/>
          </ac:spMkLst>
        </pc:spChg>
        <pc:spChg chg="add del mod">
          <ac:chgData name="Garcia Estefan Arquitectura y Urbanismo" userId="4c8bbe503c66f6df" providerId="LiveId" clId="{39CE8AC3-E84D-A94F-B517-877789DCAA9D}" dt="2021-05-03T23:03:30.046" v="14" actId="6264"/>
          <ac:spMkLst>
            <pc:docMk/>
            <pc:sldMk cId="2471807738" sldId="256"/>
            <ac:spMk id="9" creationId="{BA90B59F-E9A3-754E-B34E-CF20BA46BA30}"/>
          </ac:spMkLst>
        </pc:spChg>
        <pc:spChg chg="add mod ord">
          <ac:chgData name="Garcia Estefan Arquitectura y Urbanismo" userId="4c8bbe503c66f6df" providerId="LiveId" clId="{39CE8AC3-E84D-A94F-B517-877789DCAA9D}" dt="2021-05-03T23:06:08.630" v="74" actId="20577"/>
          <ac:spMkLst>
            <pc:docMk/>
            <pc:sldMk cId="2471807738" sldId="256"/>
            <ac:spMk id="10" creationId="{29D42244-4006-5845-8F2D-38D749EDFA22}"/>
          </ac:spMkLst>
        </pc:spChg>
        <pc:spChg chg="add del mod">
          <ac:chgData name="Garcia Estefan Arquitectura y Urbanismo" userId="4c8bbe503c66f6df" providerId="LiveId" clId="{39CE8AC3-E84D-A94F-B517-877789DCAA9D}" dt="2021-05-03T23:04:12.693" v="30"/>
          <ac:spMkLst>
            <pc:docMk/>
            <pc:sldMk cId="2471807738" sldId="256"/>
            <ac:spMk id="11" creationId="{3EBE773D-3F39-D84B-9BCD-CF6807F3F5B2}"/>
          </ac:spMkLst>
        </pc:spChg>
        <pc:spChg chg="add">
          <ac:chgData name="Garcia Estefan Arquitectura y Urbanismo" userId="4c8bbe503c66f6df" providerId="LiveId" clId="{39CE8AC3-E84D-A94F-B517-877789DCAA9D}" dt="2021-05-03T23:05:38.250" v="55" actId="26606"/>
          <ac:spMkLst>
            <pc:docMk/>
            <pc:sldMk cId="2471807738" sldId="256"/>
            <ac:spMk id="15" creationId="{D8CF7905-56DB-4950-ABDD-540F2F8372E9}"/>
          </ac:spMkLst>
        </pc:spChg>
        <pc:spChg chg="add">
          <ac:chgData name="Garcia Estefan Arquitectura y Urbanismo" userId="4c8bbe503c66f6df" providerId="LiveId" clId="{39CE8AC3-E84D-A94F-B517-877789DCAA9D}" dt="2021-05-03T23:05:38.250" v="55" actId="26606"/>
          <ac:spMkLst>
            <pc:docMk/>
            <pc:sldMk cId="2471807738" sldId="256"/>
            <ac:spMk id="17" creationId="{9A0E0D8E-B442-45FE-887A-5103CCD238BC}"/>
          </ac:spMkLst>
        </pc:spChg>
        <pc:picChg chg="mod ord">
          <ac:chgData name="Garcia Estefan Arquitectura y Urbanismo" userId="4c8bbe503c66f6df" providerId="LiveId" clId="{39CE8AC3-E84D-A94F-B517-877789DCAA9D}" dt="2021-05-03T23:06:31.646" v="78" actId="14100"/>
          <ac:picMkLst>
            <pc:docMk/>
            <pc:sldMk cId="2471807738" sldId="256"/>
            <ac:picMk id="4" creationId="{00000000-0000-0000-0000-000000000000}"/>
          </ac:picMkLst>
        </pc:picChg>
        <pc:picChg chg="del">
          <ac:chgData name="Garcia Estefan Arquitectura y Urbanismo" userId="4c8bbe503c66f6df" providerId="LiveId" clId="{39CE8AC3-E84D-A94F-B517-877789DCAA9D}" dt="2021-05-03T23:03:05.464" v="0" actId="478"/>
          <ac:picMkLst>
            <pc:docMk/>
            <pc:sldMk cId="2471807738" sldId="256"/>
            <ac:picMk id="5" creationId="{00000000-0000-0000-0000-000000000000}"/>
          </ac:picMkLst>
        </pc:picChg>
        <pc:picChg chg="mod">
          <ac:chgData name="Garcia Estefan Arquitectura y Urbanismo" userId="4c8bbe503c66f6df" providerId="LiveId" clId="{39CE8AC3-E84D-A94F-B517-877789DCAA9D}" dt="2021-05-03T23:10:09.844" v="94" actId="1076"/>
          <ac:picMkLst>
            <pc:docMk/>
            <pc:sldMk cId="2471807738" sldId="256"/>
            <ac:picMk id="6" creationId="{00000000-0000-0000-0000-000000000000}"/>
          </ac:picMkLst>
        </pc:picChg>
        <pc:picChg chg="add del mod">
          <ac:chgData name="Garcia Estefan Arquitectura y Urbanismo" userId="4c8bbe503c66f6df" providerId="LiveId" clId="{39CE8AC3-E84D-A94F-B517-877789DCAA9D}" dt="2021-05-03T23:09:24.484" v="84" actId="478"/>
          <ac:picMkLst>
            <pc:docMk/>
            <pc:sldMk cId="2471807738" sldId="256"/>
            <ac:picMk id="16" creationId="{83AE50B0-1DAB-2B4E-B4C8-8CE784C307EC}"/>
          </ac:picMkLst>
        </pc:picChg>
        <pc:picChg chg="add mod">
          <ac:chgData name="Garcia Estefan Arquitectura y Urbanismo" userId="4c8bbe503c66f6df" providerId="LiveId" clId="{39CE8AC3-E84D-A94F-B517-877789DCAA9D}" dt="2021-05-03T23:10:07.608" v="93" actId="1076"/>
          <ac:picMkLst>
            <pc:docMk/>
            <pc:sldMk cId="2471807738" sldId="256"/>
            <ac:picMk id="1026" creationId="{D9132D0C-D06D-0A4D-B0EA-3D2C89F1FF30}"/>
          </ac:picMkLst>
        </pc:picChg>
        <pc:cxnChg chg="add">
          <ac:chgData name="Garcia Estefan Arquitectura y Urbanismo" userId="4c8bbe503c66f6df" providerId="LiveId" clId="{39CE8AC3-E84D-A94F-B517-877789DCAA9D}" dt="2021-05-03T23:05:38.250" v="55" actId="26606"/>
          <ac:cxnSpMkLst>
            <pc:docMk/>
            <pc:sldMk cId="2471807738" sldId="256"/>
            <ac:cxnSpMk id="19" creationId="{2B5BB601-08A7-443A-BDC2-A0C7DA66949B}"/>
          </ac:cxnSpMkLst>
        </pc:cxnChg>
      </pc:sldChg>
      <pc:sldChg chg="modSp mod">
        <pc:chgData name="Garcia Estefan Arquitectura y Urbanismo" userId="4c8bbe503c66f6df" providerId="LiveId" clId="{39CE8AC3-E84D-A94F-B517-877789DCAA9D}" dt="2021-05-03T23:04:34.963" v="46" actId="27636"/>
        <pc:sldMkLst>
          <pc:docMk/>
          <pc:sldMk cId="2317502127" sldId="263"/>
        </pc:sldMkLst>
        <pc:spChg chg="mod">
          <ac:chgData name="Garcia Estefan Arquitectura y Urbanismo" userId="4c8bbe503c66f6df" providerId="LiveId" clId="{39CE8AC3-E84D-A94F-B517-877789DCAA9D}" dt="2021-05-03T23:04:34.963" v="46" actId="27636"/>
          <ac:spMkLst>
            <pc:docMk/>
            <pc:sldMk cId="2317502127" sldId="263"/>
            <ac:spMk id="2" creationId="{00000000-0000-0000-0000-000000000000}"/>
          </ac:spMkLst>
        </pc:spChg>
      </pc:sldChg>
      <pc:sldChg chg="addSp delSp modSp mod setBg modClrScheme chgLayout">
        <pc:chgData name="Garcia Estefan Arquitectura y Urbanismo" userId="4c8bbe503c66f6df" providerId="LiveId" clId="{39CE8AC3-E84D-A94F-B517-877789DCAA9D}" dt="2021-05-03T23:11:46.207" v="140" actId="20577"/>
        <pc:sldMkLst>
          <pc:docMk/>
          <pc:sldMk cId="2176556287" sldId="271"/>
        </pc:sldMkLst>
        <pc:spChg chg="mod ord">
          <ac:chgData name="Garcia Estefan Arquitectura y Urbanismo" userId="4c8bbe503c66f6df" providerId="LiveId" clId="{39CE8AC3-E84D-A94F-B517-877789DCAA9D}" dt="2021-05-03T23:11:07.658" v="106" actId="26606"/>
          <ac:spMkLst>
            <pc:docMk/>
            <pc:sldMk cId="2176556287" sldId="271"/>
            <ac:spMk id="2" creationId="{00000000-0000-0000-0000-000000000000}"/>
          </ac:spMkLst>
        </pc:spChg>
        <pc:spChg chg="add del mod ord">
          <ac:chgData name="Garcia Estefan Arquitectura y Urbanismo" userId="4c8bbe503c66f6df" providerId="LiveId" clId="{39CE8AC3-E84D-A94F-B517-877789DCAA9D}" dt="2021-05-03T23:11:07.658" v="106" actId="26606"/>
          <ac:spMkLst>
            <pc:docMk/>
            <pc:sldMk cId="2176556287" sldId="271"/>
            <ac:spMk id="3" creationId="{DE17AFC4-E34D-FD49-B973-CEF41EFC43B1}"/>
          </ac:spMkLst>
        </pc:spChg>
        <pc:spChg chg="add mod ord">
          <ac:chgData name="Garcia Estefan Arquitectura y Urbanismo" userId="4c8bbe503c66f6df" providerId="LiveId" clId="{39CE8AC3-E84D-A94F-B517-877789DCAA9D}" dt="2021-05-03T23:11:46.207" v="140" actId="20577"/>
          <ac:spMkLst>
            <pc:docMk/>
            <pc:sldMk cId="2176556287" sldId="271"/>
            <ac:spMk id="4" creationId="{8A9B8D4A-641F-814E-8FE9-C3D68843943B}"/>
          </ac:spMkLst>
        </pc:spChg>
        <pc:spChg chg="add del">
          <ac:chgData name="Garcia Estefan Arquitectura y Urbanismo" userId="4c8bbe503c66f6df" providerId="LiveId" clId="{39CE8AC3-E84D-A94F-B517-877789DCAA9D}" dt="2021-05-03T23:11:07.658" v="106" actId="26606"/>
          <ac:spMkLst>
            <pc:docMk/>
            <pc:sldMk cId="2176556287" sldId="271"/>
            <ac:spMk id="7" creationId="{3BE3EF66-66A1-E643-830C-08DF87DA860F}"/>
          </ac:spMkLst>
        </pc:spChg>
        <pc:spChg chg="add">
          <ac:chgData name="Garcia Estefan Arquitectura y Urbanismo" userId="4c8bbe503c66f6df" providerId="LiveId" clId="{39CE8AC3-E84D-A94F-B517-877789DCAA9D}" dt="2021-05-03T23:11:07.658" v="106" actId="26606"/>
          <ac:spMkLst>
            <pc:docMk/>
            <pc:sldMk cId="2176556287" sldId="271"/>
            <ac:spMk id="14" creationId="{39E4C68A-A4A9-48A4-9FF2-D2896B1EA01F}"/>
          </ac:spMkLst>
        </pc:spChg>
        <pc:spChg chg="add">
          <ac:chgData name="Garcia Estefan Arquitectura y Urbanismo" userId="4c8bbe503c66f6df" providerId="LiveId" clId="{39CE8AC3-E84D-A94F-B517-877789DCAA9D}" dt="2021-05-03T23:11:07.658" v="106" actId="26606"/>
          <ac:spMkLst>
            <pc:docMk/>
            <pc:sldMk cId="2176556287" sldId="271"/>
            <ac:spMk id="16" creationId="{E2B9AEA5-52CB-49A6-AF8A-33502F291B91}"/>
          </ac:spMkLst>
        </pc:spChg>
        <pc:cxnChg chg="add">
          <ac:chgData name="Garcia Estefan Arquitectura y Urbanismo" userId="4c8bbe503c66f6df" providerId="LiveId" clId="{39CE8AC3-E84D-A94F-B517-877789DCAA9D}" dt="2021-05-03T23:11:07.658" v="106" actId="26606"/>
          <ac:cxnSpMkLst>
            <pc:docMk/>
            <pc:sldMk cId="2176556287" sldId="271"/>
            <ac:cxnSpMk id="12" creationId="{B821C225-5C4D-4168-90AF-3D263D72CBA2}"/>
          </ac:cxnSpMkLst>
        </pc:cxnChg>
      </pc:sldChg>
      <pc:sldChg chg="addSp delSp modSp mod setBg">
        <pc:chgData name="Garcia Estefan Arquitectura y Urbanismo" userId="4c8bbe503c66f6df" providerId="LiveId" clId="{39CE8AC3-E84D-A94F-B517-877789DCAA9D}" dt="2021-05-03T23:14:53.893" v="205" actId="20577"/>
        <pc:sldMkLst>
          <pc:docMk/>
          <pc:sldMk cId="2383137538" sldId="273"/>
        </pc:sldMkLst>
        <pc:spChg chg="mod">
          <ac:chgData name="Garcia Estefan Arquitectura y Urbanismo" userId="4c8bbe503c66f6df" providerId="LiveId" clId="{39CE8AC3-E84D-A94F-B517-877789DCAA9D}" dt="2021-05-03T23:12:18.673" v="143" actId="26606"/>
          <ac:spMkLst>
            <pc:docMk/>
            <pc:sldMk cId="2383137538" sldId="273"/>
            <ac:spMk id="2" creationId="{00000000-0000-0000-0000-000000000000}"/>
          </ac:spMkLst>
        </pc:spChg>
        <pc:spChg chg="mod">
          <ac:chgData name="Garcia Estefan Arquitectura y Urbanismo" userId="4c8bbe503c66f6df" providerId="LiveId" clId="{39CE8AC3-E84D-A94F-B517-877789DCAA9D}" dt="2021-05-03T23:14:53.893" v="205" actId="20577"/>
          <ac:spMkLst>
            <pc:docMk/>
            <pc:sldMk cId="2383137538" sldId="273"/>
            <ac:spMk id="6" creationId="{C7365E4D-F46F-4B4B-9DFC-B6544F258C06}"/>
          </ac:spMkLst>
        </pc:spChg>
        <pc:spChg chg="mod">
          <ac:chgData name="Garcia Estefan Arquitectura y Urbanismo" userId="4c8bbe503c66f6df" providerId="LiveId" clId="{39CE8AC3-E84D-A94F-B517-877789DCAA9D}" dt="2021-05-03T23:14:23.663" v="187" actId="1076"/>
          <ac:spMkLst>
            <pc:docMk/>
            <pc:sldMk cId="2383137538" sldId="273"/>
            <ac:spMk id="9" creationId="{02C530EF-5CAF-AC46-A128-ABA27F698335}"/>
          </ac:spMkLst>
        </pc:spChg>
        <pc:grpChg chg="del mod">
          <ac:chgData name="Garcia Estefan Arquitectura y Urbanismo" userId="4c8bbe503c66f6df" providerId="LiveId" clId="{39CE8AC3-E84D-A94F-B517-877789DCAA9D}" dt="2021-05-03T23:14:32.587" v="188" actId="478"/>
          <ac:grpSpMkLst>
            <pc:docMk/>
            <pc:sldMk cId="2383137538" sldId="273"/>
            <ac:grpSpMk id="3" creationId="{3FC47CA4-68FB-1746-914C-366549BE0F0E}"/>
          </ac:grpSpMkLst>
        </pc:grpChg>
        <pc:grpChg chg="mod topLvl">
          <ac:chgData name="Garcia Estefan Arquitectura y Urbanismo" userId="4c8bbe503c66f6df" providerId="LiveId" clId="{39CE8AC3-E84D-A94F-B517-877789DCAA9D}" dt="2021-05-03T23:14:46.832" v="193" actId="164"/>
          <ac:grpSpMkLst>
            <pc:docMk/>
            <pc:sldMk cId="2383137538" sldId="273"/>
            <ac:grpSpMk id="4" creationId="{B44A30F0-8CEA-C54A-8D32-BEB54A501E0F}"/>
          </ac:grpSpMkLst>
        </pc:grpChg>
        <pc:grpChg chg="add mod">
          <ac:chgData name="Garcia Estefan Arquitectura y Urbanismo" userId="4c8bbe503c66f6df" providerId="LiveId" clId="{39CE8AC3-E84D-A94F-B517-877789DCAA9D}" dt="2021-05-03T23:14:46.832" v="193" actId="164"/>
          <ac:grpSpMkLst>
            <pc:docMk/>
            <pc:sldMk cId="2383137538" sldId="273"/>
            <ac:grpSpMk id="8" creationId="{2FF15B0E-0007-D54B-9345-ED4C8F1A0DA2}"/>
          </ac:grpSpMkLst>
        </pc:grpChg>
        <pc:picChg chg="del topLvl">
          <ac:chgData name="Garcia Estefan Arquitectura y Urbanismo" userId="4c8bbe503c66f6df" providerId="LiveId" clId="{39CE8AC3-E84D-A94F-B517-877789DCAA9D}" dt="2021-05-03T23:14:32.587" v="188" actId="478"/>
          <ac:picMkLst>
            <pc:docMk/>
            <pc:sldMk cId="2383137538" sldId="273"/>
            <ac:picMk id="7" creationId="{CAFF468B-10AC-6442-8AD1-2BA56E537830}"/>
          </ac:picMkLst>
        </pc:picChg>
        <pc:picChg chg="add mod">
          <ac:chgData name="Garcia Estefan Arquitectura y Urbanismo" userId="4c8bbe503c66f6df" providerId="LiveId" clId="{39CE8AC3-E84D-A94F-B517-877789DCAA9D}" dt="2021-05-03T23:14:46.832" v="193" actId="164"/>
          <ac:picMkLst>
            <pc:docMk/>
            <pc:sldMk cId="2383137538" sldId="273"/>
            <ac:picMk id="10" creationId="{28DE6600-206E-8F4C-9F21-0B9430BF24FC}"/>
          </ac:picMkLst>
        </pc:picChg>
      </pc:sldChg>
      <pc:sldChg chg="modSp mod">
        <pc:chgData name="Garcia Estefan Arquitectura y Urbanismo" userId="4c8bbe503c66f6df" providerId="LiveId" clId="{39CE8AC3-E84D-A94F-B517-877789DCAA9D}" dt="2021-05-03T23:04:24.888" v="34" actId="27636"/>
        <pc:sldMkLst>
          <pc:docMk/>
          <pc:sldMk cId="1162609380" sldId="300"/>
        </pc:sldMkLst>
        <pc:spChg chg="mod">
          <ac:chgData name="Garcia Estefan Arquitectura y Urbanismo" userId="4c8bbe503c66f6df" providerId="LiveId" clId="{39CE8AC3-E84D-A94F-B517-877789DCAA9D}" dt="2021-05-03T23:04:24.888" v="34" actId="27636"/>
          <ac:spMkLst>
            <pc:docMk/>
            <pc:sldMk cId="1162609380" sldId="300"/>
            <ac:spMk id="2" creationId="{00000000-0000-0000-0000-000000000000}"/>
          </ac:spMkLst>
        </pc:spChg>
      </pc:sldChg>
      <pc:sldChg chg="modSp mod">
        <pc:chgData name="Garcia Estefan Arquitectura y Urbanismo" userId="4c8bbe503c66f6df" providerId="LiveId" clId="{39CE8AC3-E84D-A94F-B517-877789DCAA9D}" dt="2021-05-03T23:04:25.074" v="40" actId="27636"/>
        <pc:sldMkLst>
          <pc:docMk/>
          <pc:sldMk cId="1996007232" sldId="301"/>
        </pc:sldMkLst>
        <pc:spChg chg="mod">
          <ac:chgData name="Garcia Estefan Arquitectura y Urbanismo" userId="4c8bbe503c66f6df" providerId="LiveId" clId="{39CE8AC3-E84D-A94F-B517-877789DCAA9D}" dt="2021-05-03T23:04:25.074" v="40" actId="27636"/>
          <ac:spMkLst>
            <pc:docMk/>
            <pc:sldMk cId="1996007232" sldId="301"/>
            <ac:spMk id="2" creationId="{00000000-0000-0000-0000-000000000000}"/>
          </ac:spMkLst>
        </pc:spChg>
      </pc:sldChg>
      <pc:sldChg chg="modSp mod">
        <pc:chgData name="Garcia Estefan Arquitectura y Urbanismo" userId="4c8bbe503c66f6df" providerId="LiveId" clId="{39CE8AC3-E84D-A94F-B517-877789DCAA9D}" dt="2021-05-03T23:04:24.942" v="36" actId="27636"/>
        <pc:sldMkLst>
          <pc:docMk/>
          <pc:sldMk cId="1897773222" sldId="302"/>
        </pc:sldMkLst>
        <pc:spChg chg="mod">
          <ac:chgData name="Garcia Estefan Arquitectura y Urbanismo" userId="4c8bbe503c66f6df" providerId="LiveId" clId="{39CE8AC3-E84D-A94F-B517-877789DCAA9D}" dt="2021-05-03T23:04:24.942" v="36" actId="27636"/>
          <ac:spMkLst>
            <pc:docMk/>
            <pc:sldMk cId="1897773222" sldId="302"/>
            <ac:spMk id="2" creationId="{00000000-0000-0000-0000-000000000000}"/>
          </ac:spMkLst>
        </pc:spChg>
      </pc:sldChg>
      <pc:sldChg chg="modSp mod">
        <pc:chgData name="Garcia Estefan Arquitectura y Urbanismo" userId="4c8bbe503c66f6df" providerId="LiveId" clId="{39CE8AC3-E84D-A94F-B517-877789DCAA9D}" dt="2021-05-03T23:04:24.916" v="35" actId="27636"/>
        <pc:sldMkLst>
          <pc:docMk/>
          <pc:sldMk cId="1052682477" sldId="303"/>
        </pc:sldMkLst>
        <pc:spChg chg="mod">
          <ac:chgData name="Garcia Estefan Arquitectura y Urbanismo" userId="4c8bbe503c66f6df" providerId="LiveId" clId="{39CE8AC3-E84D-A94F-B517-877789DCAA9D}" dt="2021-05-03T23:04:24.916" v="35" actId="27636"/>
          <ac:spMkLst>
            <pc:docMk/>
            <pc:sldMk cId="1052682477" sldId="303"/>
            <ac:spMk id="2" creationId="{00000000-0000-0000-0000-000000000000}"/>
          </ac:spMkLst>
        </pc:spChg>
      </pc:sldChg>
      <pc:sldChg chg="modSp mod">
        <pc:chgData name="Garcia Estefan Arquitectura y Urbanismo" userId="4c8bbe503c66f6df" providerId="LiveId" clId="{39CE8AC3-E84D-A94F-B517-877789DCAA9D}" dt="2021-05-03T23:04:24.986" v="37" actId="27636"/>
        <pc:sldMkLst>
          <pc:docMk/>
          <pc:sldMk cId="1096117524" sldId="304"/>
        </pc:sldMkLst>
        <pc:spChg chg="mod">
          <ac:chgData name="Garcia Estefan Arquitectura y Urbanismo" userId="4c8bbe503c66f6df" providerId="LiveId" clId="{39CE8AC3-E84D-A94F-B517-877789DCAA9D}" dt="2021-05-03T23:04:24.986" v="37" actId="27636"/>
          <ac:spMkLst>
            <pc:docMk/>
            <pc:sldMk cId="1096117524" sldId="304"/>
            <ac:spMk id="2" creationId="{00000000-0000-0000-0000-000000000000}"/>
          </ac:spMkLst>
        </pc:spChg>
      </pc:sldChg>
      <pc:sldChg chg="modSp mod">
        <pc:chgData name="Garcia Estefan Arquitectura y Urbanismo" userId="4c8bbe503c66f6df" providerId="LiveId" clId="{39CE8AC3-E84D-A94F-B517-877789DCAA9D}" dt="2021-05-03T23:04:25.009" v="38" actId="27636"/>
        <pc:sldMkLst>
          <pc:docMk/>
          <pc:sldMk cId="171074610" sldId="305"/>
        </pc:sldMkLst>
        <pc:spChg chg="mod">
          <ac:chgData name="Garcia Estefan Arquitectura y Urbanismo" userId="4c8bbe503c66f6df" providerId="LiveId" clId="{39CE8AC3-E84D-A94F-B517-877789DCAA9D}" dt="2021-05-03T23:04:25.009" v="38" actId="27636"/>
          <ac:spMkLst>
            <pc:docMk/>
            <pc:sldMk cId="171074610" sldId="305"/>
            <ac:spMk id="2" creationId="{00000000-0000-0000-0000-000000000000}"/>
          </ac:spMkLst>
        </pc:spChg>
      </pc:sldChg>
      <pc:sldChg chg="modSp mod">
        <pc:chgData name="Garcia Estefan Arquitectura y Urbanismo" userId="4c8bbe503c66f6df" providerId="LiveId" clId="{39CE8AC3-E84D-A94F-B517-877789DCAA9D}" dt="2021-05-03T23:04:25.013" v="39" actId="27636"/>
        <pc:sldMkLst>
          <pc:docMk/>
          <pc:sldMk cId="1428180030" sldId="306"/>
        </pc:sldMkLst>
        <pc:spChg chg="mod">
          <ac:chgData name="Garcia Estefan Arquitectura y Urbanismo" userId="4c8bbe503c66f6df" providerId="LiveId" clId="{39CE8AC3-E84D-A94F-B517-877789DCAA9D}" dt="2021-05-03T23:04:25.013" v="39" actId="27636"/>
          <ac:spMkLst>
            <pc:docMk/>
            <pc:sldMk cId="1428180030" sldId="306"/>
            <ac:spMk id="2" creationId="{00000000-0000-0000-0000-000000000000}"/>
          </ac:spMkLst>
        </pc:spChg>
      </pc:sldChg>
      <pc:sldChg chg="add del">
        <pc:chgData name="Garcia Estefan Arquitectura y Urbanismo" userId="4c8bbe503c66f6df" providerId="LiveId" clId="{39CE8AC3-E84D-A94F-B517-877789DCAA9D}" dt="2021-05-03T23:10:36.602" v="99" actId="2696"/>
        <pc:sldMkLst>
          <pc:docMk/>
          <pc:sldMk cId="1485576213" sldId="307"/>
        </pc:sldMkLst>
      </pc:sldChg>
      <pc:sldChg chg="add del">
        <pc:chgData name="Garcia Estefan Arquitectura y Urbanismo" userId="4c8bbe503c66f6df" providerId="LiveId" clId="{39CE8AC3-E84D-A94F-B517-877789DCAA9D}" dt="2021-05-03T23:10:20.250" v="96" actId="2890"/>
        <pc:sldMkLst>
          <pc:docMk/>
          <pc:sldMk cId="2170431979" sldId="307"/>
        </pc:sldMkLst>
      </pc:sldChg>
      <pc:sldChg chg="addSp delSp modSp add mod">
        <pc:chgData name="Garcia Estefan Arquitectura y Urbanismo" userId="4c8bbe503c66f6df" providerId="LiveId" clId="{39CE8AC3-E84D-A94F-B517-877789DCAA9D}" dt="2021-05-03T23:17:41.643" v="225" actId="1076"/>
        <pc:sldMkLst>
          <pc:docMk/>
          <pc:sldMk cId="2662584208" sldId="307"/>
        </pc:sldMkLst>
        <pc:spChg chg="mod">
          <ac:chgData name="Garcia Estefan Arquitectura y Urbanismo" userId="4c8bbe503c66f6df" providerId="LiveId" clId="{39CE8AC3-E84D-A94F-B517-877789DCAA9D}" dt="2021-05-03T23:15:14.272" v="212" actId="20577"/>
          <ac:spMkLst>
            <pc:docMk/>
            <pc:sldMk cId="2662584208" sldId="307"/>
            <ac:spMk id="2" creationId="{00000000-0000-0000-0000-000000000000}"/>
          </ac:spMkLst>
        </pc:spChg>
        <pc:spChg chg="del">
          <ac:chgData name="Garcia Estefan Arquitectura y Urbanismo" userId="4c8bbe503c66f6df" providerId="LiveId" clId="{39CE8AC3-E84D-A94F-B517-877789DCAA9D}" dt="2021-05-03T23:15:20.902" v="214" actId="478"/>
          <ac:spMkLst>
            <pc:docMk/>
            <pc:sldMk cId="2662584208" sldId="307"/>
            <ac:spMk id="9" creationId="{02C530EF-5CAF-AC46-A128-ABA27F698335}"/>
          </ac:spMkLst>
        </pc:spChg>
        <pc:grpChg chg="del">
          <ac:chgData name="Garcia Estefan Arquitectura y Urbanismo" userId="4c8bbe503c66f6df" providerId="LiveId" clId="{39CE8AC3-E84D-A94F-B517-877789DCAA9D}" dt="2021-05-03T23:15:18.104" v="213" actId="478"/>
          <ac:grpSpMkLst>
            <pc:docMk/>
            <pc:sldMk cId="2662584208" sldId="307"/>
            <ac:grpSpMk id="8" creationId="{2FF15B0E-0007-D54B-9345-ED4C8F1A0DA2}"/>
          </ac:grpSpMkLst>
        </pc:grpChg>
        <pc:graphicFrameChg chg="add del mod">
          <ac:chgData name="Garcia Estefan Arquitectura y Urbanismo" userId="4c8bbe503c66f6df" providerId="LiveId" clId="{39CE8AC3-E84D-A94F-B517-877789DCAA9D}" dt="2021-05-03T23:16:22.099" v="216"/>
          <ac:graphicFrameMkLst>
            <pc:docMk/>
            <pc:sldMk cId="2662584208" sldId="307"/>
            <ac:graphicFrameMk id="3" creationId="{B2FCEED1-11E4-1946-872E-ACA0174C4E99}"/>
          </ac:graphicFrameMkLst>
        </pc:graphicFrameChg>
        <pc:picChg chg="add mod">
          <ac:chgData name="Garcia Estefan Arquitectura y Urbanismo" userId="4c8bbe503c66f6df" providerId="LiveId" clId="{39CE8AC3-E84D-A94F-B517-877789DCAA9D}" dt="2021-05-03T23:17:41.643" v="225" actId="1076"/>
          <ac:picMkLst>
            <pc:docMk/>
            <pc:sldMk cId="2662584208" sldId="307"/>
            <ac:picMk id="7" creationId="{0CBF03B0-0715-614F-99E4-83FDD8ED90D3}"/>
          </ac:picMkLst>
        </pc:picChg>
      </pc:sldChg>
      <pc:sldChg chg="add del">
        <pc:chgData name="Garcia Estefan Arquitectura y Urbanismo" userId="4c8bbe503c66f6df" providerId="LiveId" clId="{39CE8AC3-E84D-A94F-B517-877789DCAA9D}" dt="2021-05-03T23:12:01.723" v="142" actId="2890"/>
        <pc:sldMkLst>
          <pc:docMk/>
          <pc:sldMk cId="4293721514" sldId="307"/>
        </pc:sldMkLst>
      </pc:sldChg>
      <pc:sldMasterChg chg="modSldLayout">
        <pc:chgData name="Garcia Estefan Arquitectura y Urbanismo" userId="4c8bbe503c66f6df" providerId="LiveId" clId="{39CE8AC3-E84D-A94F-B517-877789DCAA9D}" dt="2021-05-03T23:03:57.884" v="16"/>
        <pc:sldMasterMkLst>
          <pc:docMk/>
          <pc:sldMasterMk cId="3433361814" sldId="2147483672"/>
        </pc:sldMasterMkLst>
        <pc:sldLayoutChg chg="addSp">
          <pc:chgData name="Garcia Estefan Arquitectura y Urbanismo" userId="4c8bbe503c66f6df" providerId="LiveId" clId="{39CE8AC3-E84D-A94F-B517-877789DCAA9D}" dt="2021-05-03T23:03:57.884" v="16"/>
          <pc:sldLayoutMkLst>
            <pc:docMk/>
            <pc:sldMasterMk cId="3433361814" sldId="2147483672"/>
            <pc:sldLayoutMk cId="3666953426" sldId="2147483673"/>
          </pc:sldLayoutMkLst>
          <pc:spChg chg="add">
            <ac:chgData name="Garcia Estefan Arquitectura y Urbanismo" userId="4c8bbe503c66f6df" providerId="LiveId" clId="{39CE8AC3-E84D-A94F-B517-877789DCAA9D}" dt="2021-05-03T23:03:57.884" v="16"/>
            <ac:spMkLst>
              <pc:docMk/>
              <pc:sldMasterMk cId="3433361814" sldId="2147483672"/>
              <pc:sldLayoutMk cId="3666953426" sldId="2147483673"/>
              <ac:spMk id="7" creationId="{9EDD57EC-DF8A-2C4A-8CA8-8B91CBB57BC2}"/>
            </ac:spMkLst>
          </pc:spChg>
        </pc:sldLayoutChg>
        <pc:sldLayoutChg chg="addSp">
          <pc:chgData name="Garcia Estefan Arquitectura y Urbanismo" userId="4c8bbe503c66f6df" providerId="LiveId" clId="{39CE8AC3-E84D-A94F-B517-877789DCAA9D}" dt="2021-05-03T23:03:57.884" v="16"/>
          <pc:sldLayoutMkLst>
            <pc:docMk/>
            <pc:sldMasterMk cId="3433361814" sldId="2147483672"/>
            <pc:sldLayoutMk cId="3877942568" sldId="2147483675"/>
          </pc:sldLayoutMkLst>
          <pc:spChg chg="add">
            <ac:chgData name="Garcia Estefan Arquitectura y Urbanismo" userId="4c8bbe503c66f6df" providerId="LiveId" clId="{39CE8AC3-E84D-A94F-B517-877789DCAA9D}" dt="2021-05-03T23:03:57.884" v="16"/>
            <ac:spMkLst>
              <pc:docMk/>
              <pc:sldMasterMk cId="3433361814" sldId="2147483672"/>
              <pc:sldLayoutMk cId="3877942568" sldId="2147483675"/>
              <ac:spMk id="7" creationId="{E707F3B7-4860-7B4F-8383-7C43D7A430EF}"/>
            </ac:spMkLst>
          </pc:spChg>
        </pc:sldLayoutChg>
        <pc:sldLayoutChg chg="addSp">
          <pc:chgData name="Garcia Estefan Arquitectura y Urbanismo" userId="4c8bbe503c66f6df" providerId="LiveId" clId="{39CE8AC3-E84D-A94F-B517-877789DCAA9D}" dt="2021-05-03T23:03:57.884" v="16"/>
          <pc:sldLayoutMkLst>
            <pc:docMk/>
            <pc:sldMasterMk cId="3433361814" sldId="2147483672"/>
            <pc:sldLayoutMk cId="108543445" sldId="2147483676"/>
          </pc:sldLayoutMkLst>
          <pc:spChg chg="add">
            <ac:chgData name="Garcia Estefan Arquitectura y Urbanismo" userId="4c8bbe503c66f6df" providerId="LiveId" clId="{39CE8AC3-E84D-A94F-B517-877789DCAA9D}" dt="2021-05-03T23:03:57.884" v="16"/>
            <ac:spMkLst>
              <pc:docMk/>
              <pc:sldMasterMk cId="3433361814" sldId="2147483672"/>
              <pc:sldLayoutMk cId="108543445" sldId="2147483676"/>
              <ac:spMk id="8" creationId="{5631F659-68F8-B84F-A22D-68B63338B4F8}"/>
            </ac:spMkLst>
          </pc:spChg>
        </pc:sldLayoutChg>
        <pc:sldLayoutChg chg="addSp">
          <pc:chgData name="Garcia Estefan Arquitectura y Urbanismo" userId="4c8bbe503c66f6df" providerId="LiveId" clId="{39CE8AC3-E84D-A94F-B517-877789DCAA9D}" dt="2021-05-03T23:03:57.884" v="16"/>
          <pc:sldLayoutMkLst>
            <pc:docMk/>
            <pc:sldMasterMk cId="3433361814" sldId="2147483672"/>
            <pc:sldLayoutMk cId="3897841869" sldId="2147483677"/>
          </pc:sldLayoutMkLst>
          <pc:spChg chg="add">
            <ac:chgData name="Garcia Estefan Arquitectura y Urbanismo" userId="4c8bbe503c66f6df" providerId="LiveId" clId="{39CE8AC3-E84D-A94F-B517-877789DCAA9D}" dt="2021-05-03T23:03:57.884" v="16"/>
            <ac:spMkLst>
              <pc:docMk/>
              <pc:sldMasterMk cId="3433361814" sldId="2147483672"/>
              <pc:sldLayoutMk cId="3897841869" sldId="2147483677"/>
              <ac:spMk id="10" creationId="{F213D3B4-78F2-4641-88D5-231EAA5578D2}"/>
            </ac:spMkLst>
          </pc:spChg>
        </pc:sldLayoutChg>
        <pc:sldLayoutChg chg="addSp">
          <pc:chgData name="Garcia Estefan Arquitectura y Urbanismo" userId="4c8bbe503c66f6df" providerId="LiveId" clId="{39CE8AC3-E84D-A94F-B517-877789DCAA9D}" dt="2021-05-03T23:03:57.884" v="16"/>
          <pc:sldLayoutMkLst>
            <pc:docMk/>
            <pc:sldMasterMk cId="3433361814" sldId="2147483672"/>
            <pc:sldLayoutMk cId="2265629703" sldId="2147483678"/>
          </pc:sldLayoutMkLst>
          <pc:spChg chg="add">
            <ac:chgData name="Garcia Estefan Arquitectura y Urbanismo" userId="4c8bbe503c66f6df" providerId="LiveId" clId="{39CE8AC3-E84D-A94F-B517-877789DCAA9D}" dt="2021-05-03T23:03:57.884" v="16"/>
            <ac:spMkLst>
              <pc:docMk/>
              <pc:sldMasterMk cId="3433361814" sldId="2147483672"/>
              <pc:sldLayoutMk cId="2265629703" sldId="2147483678"/>
              <ac:spMk id="6" creationId="{1CB8990F-A1E7-DF4C-AD05-3E76CCBEA317}"/>
            </ac:spMkLst>
          </pc:spChg>
        </pc:sldLayoutChg>
        <pc:sldLayoutChg chg="addSp">
          <pc:chgData name="Garcia Estefan Arquitectura y Urbanismo" userId="4c8bbe503c66f6df" providerId="LiveId" clId="{39CE8AC3-E84D-A94F-B517-877789DCAA9D}" dt="2021-05-03T23:03:57.884" v="16"/>
          <pc:sldLayoutMkLst>
            <pc:docMk/>
            <pc:sldMasterMk cId="3433361814" sldId="2147483672"/>
            <pc:sldLayoutMk cId="3625283425" sldId="2147483682"/>
          </pc:sldLayoutMkLst>
          <pc:spChg chg="add">
            <ac:chgData name="Garcia Estefan Arquitectura y Urbanismo" userId="4c8bbe503c66f6df" providerId="LiveId" clId="{39CE8AC3-E84D-A94F-B517-877789DCAA9D}" dt="2021-05-03T23:03:57.884" v="16"/>
            <ac:spMkLst>
              <pc:docMk/>
              <pc:sldMasterMk cId="3433361814" sldId="2147483672"/>
              <pc:sldLayoutMk cId="3625283425" sldId="2147483682"/>
              <ac:spMk id="7" creationId="{39CE6F33-5D19-F841-937D-4C3BD83158B6}"/>
            </ac:spMkLst>
          </pc:spChg>
        </pc:sldLayoutChg>
        <pc:sldLayoutChg chg="addSp">
          <pc:chgData name="Garcia Estefan Arquitectura y Urbanismo" userId="4c8bbe503c66f6df" providerId="LiveId" clId="{39CE8AC3-E84D-A94F-B517-877789DCAA9D}" dt="2021-05-03T23:03:57.884" v="16"/>
          <pc:sldLayoutMkLst>
            <pc:docMk/>
            <pc:sldMasterMk cId="3433361814" sldId="2147483672"/>
            <pc:sldLayoutMk cId="2709739161" sldId="2147483683"/>
          </pc:sldLayoutMkLst>
          <pc:spChg chg="add">
            <ac:chgData name="Garcia Estefan Arquitectura y Urbanismo" userId="4c8bbe503c66f6df" providerId="LiveId" clId="{39CE8AC3-E84D-A94F-B517-877789DCAA9D}" dt="2021-05-03T23:03:57.884" v="16"/>
            <ac:spMkLst>
              <pc:docMk/>
              <pc:sldMasterMk cId="3433361814" sldId="2147483672"/>
              <pc:sldLayoutMk cId="2709739161" sldId="2147483683"/>
              <ac:spMk id="7" creationId="{2A63D53C-6F4B-C042-8C96-6F1292BFC576}"/>
            </ac:spMkLst>
          </pc:spChg>
        </pc:sldLayoutChg>
      </pc:sldMasterChg>
      <pc:sldMasterChg chg="modSldLayout">
        <pc:chgData name="Garcia Estefan Arquitectura y Urbanismo" userId="4c8bbe503c66f6df" providerId="LiveId" clId="{39CE8AC3-E84D-A94F-B517-877789DCAA9D}" dt="2021-05-03T23:04:02.099" v="17"/>
        <pc:sldMasterMkLst>
          <pc:docMk/>
          <pc:sldMasterMk cId="771709288" sldId="2147483684"/>
        </pc:sldMasterMkLst>
        <pc:sldLayoutChg chg="addSp">
          <pc:chgData name="Garcia Estefan Arquitectura y Urbanismo" userId="4c8bbe503c66f6df" providerId="LiveId" clId="{39CE8AC3-E84D-A94F-B517-877789DCAA9D}" dt="2021-05-03T23:04:02.099" v="17"/>
          <pc:sldLayoutMkLst>
            <pc:docMk/>
            <pc:sldMasterMk cId="771709288" sldId="2147483684"/>
            <pc:sldLayoutMk cId="4246306999" sldId="2147483685"/>
          </pc:sldLayoutMkLst>
          <pc:spChg chg="add">
            <ac:chgData name="Garcia Estefan Arquitectura y Urbanismo" userId="4c8bbe503c66f6df" providerId="LiveId" clId="{39CE8AC3-E84D-A94F-B517-877789DCAA9D}" dt="2021-05-03T23:04:02.099" v="17"/>
            <ac:spMkLst>
              <pc:docMk/>
              <pc:sldMasterMk cId="771709288" sldId="2147483684"/>
              <pc:sldLayoutMk cId="4246306999" sldId="2147483685"/>
              <ac:spMk id="10" creationId="{76AA02D7-A808-884D-8B14-C28048585032}"/>
            </ac:spMkLst>
          </pc:spChg>
        </pc:sldLayoutChg>
        <pc:sldLayoutChg chg="addSp">
          <pc:chgData name="Garcia Estefan Arquitectura y Urbanismo" userId="4c8bbe503c66f6df" providerId="LiveId" clId="{39CE8AC3-E84D-A94F-B517-877789DCAA9D}" dt="2021-05-03T23:04:02.099" v="17"/>
          <pc:sldLayoutMkLst>
            <pc:docMk/>
            <pc:sldMasterMk cId="771709288" sldId="2147483684"/>
            <pc:sldLayoutMk cId="3315696324" sldId="2147483687"/>
          </pc:sldLayoutMkLst>
          <pc:spChg chg="add">
            <ac:chgData name="Garcia Estefan Arquitectura y Urbanismo" userId="4c8bbe503c66f6df" providerId="LiveId" clId="{39CE8AC3-E84D-A94F-B517-877789DCAA9D}" dt="2021-05-03T23:04:02.099" v="17"/>
            <ac:spMkLst>
              <pc:docMk/>
              <pc:sldMasterMk cId="771709288" sldId="2147483684"/>
              <pc:sldLayoutMk cId="3315696324" sldId="2147483687"/>
              <ac:spMk id="10" creationId="{B1068472-9D80-3F4F-B54A-34F1B9B1E5E7}"/>
            </ac:spMkLst>
          </pc:spChg>
        </pc:sldLayoutChg>
        <pc:sldLayoutChg chg="addSp">
          <pc:chgData name="Garcia Estefan Arquitectura y Urbanismo" userId="4c8bbe503c66f6df" providerId="LiveId" clId="{39CE8AC3-E84D-A94F-B517-877789DCAA9D}" dt="2021-05-03T23:04:02.099" v="17"/>
          <pc:sldLayoutMkLst>
            <pc:docMk/>
            <pc:sldMasterMk cId="771709288" sldId="2147483684"/>
            <pc:sldLayoutMk cId="3062724820" sldId="2147483688"/>
          </pc:sldLayoutMkLst>
          <pc:spChg chg="add">
            <ac:chgData name="Garcia Estefan Arquitectura y Urbanismo" userId="4c8bbe503c66f6df" providerId="LiveId" clId="{39CE8AC3-E84D-A94F-B517-877789DCAA9D}" dt="2021-05-03T23:04:02.099" v="17"/>
            <ac:spMkLst>
              <pc:docMk/>
              <pc:sldMasterMk cId="771709288" sldId="2147483684"/>
              <pc:sldLayoutMk cId="3062724820" sldId="2147483688"/>
              <ac:spMk id="11" creationId="{DE1FBEDA-0A1E-FA42-9A97-E7122435190A}"/>
            </ac:spMkLst>
          </pc:spChg>
        </pc:sldLayoutChg>
        <pc:sldLayoutChg chg="addSp">
          <pc:chgData name="Garcia Estefan Arquitectura y Urbanismo" userId="4c8bbe503c66f6df" providerId="LiveId" clId="{39CE8AC3-E84D-A94F-B517-877789DCAA9D}" dt="2021-05-03T23:04:02.099" v="17"/>
          <pc:sldLayoutMkLst>
            <pc:docMk/>
            <pc:sldMasterMk cId="771709288" sldId="2147483684"/>
            <pc:sldLayoutMk cId="3752188827" sldId="2147483689"/>
          </pc:sldLayoutMkLst>
          <pc:spChg chg="add">
            <ac:chgData name="Garcia Estefan Arquitectura y Urbanismo" userId="4c8bbe503c66f6df" providerId="LiveId" clId="{39CE8AC3-E84D-A94F-B517-877789DCAA9D}" dt="2021-05-03T23:04:02.099" v="17"/>
            <ac:spMkLst>
              <pc:docMk/>
              <pc:sldMasterMk cId="771709288" sldId="2147483684"/>
              <pc:sldLayoutMk cId="3752188827" sldId="2147483689"/>
              <ac:spMk id="13" creationId="{E772567D-C054-4447-9F98-AF46A1C09447}"/>
            </ac:spMkLst>
          </pc:spChg>
        </pc:sldLayoutChg>
        <pc:sldLayoutChg chg="addSp">
          <pc:chgData name="Garcia Estefan Arquitectura y Urbanismo" userId="4c8bbe503c66f6df" providerId="LiveId" clId="{39CE8AC3-E84D-A94F-B517-877789DCAA9D}" dt="2021-05-03T23:04:02.099" v="17"/>
          <pc:sldLayoutMkLst>
            <pc:docMk/>
            <pc:sldMasterMk cId="771709288" sldId="2147483684"/>
            <pc:sldLayoutMk cId="3041201035" sldId="2147483690"/>
          </pc:sldLayoutMkLst>
          <pc:spChg chg="add">
            <ac:chgData name="Garcia Estefan Arquitectura y Urbanismo" userId="4c8bbe503c66f6df" providerId="LiveId" clId="{39CE8AC3-E84D-A94F-B517-877789DCAA9D}" dt="2021-05-03T23:04:02.099" v="17"/>
            <ac:spMkLst>
              <pc:docMk/>
              <pc:sldMasterMk cId="771709288" sldId="2147483684"/>
              <pc:sldLayoutMk cId="3041201035" sldId="2147483690"/>
              <ac:spMk id="9" creationId="{CB39F83D-2235-C541-ACA5-BA93920308BA}"/>
            </ac:spMkLst>
          </pc:spChg>
        </pc:sldLayoutChg>
        <pc:sldLayoutChg chg="addSp">
          <pc:chgData name="Garcia Estefan Arquitectura y Urbanismo" userId="4c8bbe503c66f6df" providerId="LiveId" clId="{39CE8AC3-E84D-A94F-B517-877789DCAA9D}" dt="2021-05-03T23:04:02.099" v="17"/>
          <pc:sldLayoutMkLst>
            <pc:docMk/>
            <pc:sldMasterMk cId="771709288" sldId="2147483684"/>
            <pc:sldLayoutMk cId="1021170418" sldId="2147483694"/>
          </pc:sldLayoutMkLst>
          <pc:spChg chg="add">
            <ac:chgData name="Garcia Estefan Arquitectura y Urbanismo" userId="4c8bbe503c66f6df" providerId="LiveId" clId="{39CE8AC3-E84D-A94F-B517-877789DCAA9D}" dt="2021-05-03T23:04:02.099" v="17"/>
            <ac:spMkLst>
              <pc:docMk/>
              <pc:sldMasterMk cId="771709288" sldId="2147483684"/>
              <pc:sldLayoutMk cId="1021170418" sldId="2147483694"/>
              <ac:spMk id="10" creationId="{4A9A3681-532E-D142-9258-2FC01C9DBEC4}"/>
            </ac:spMkLst>
          </pc:spChg>
        </pc:sldLayoutChg>
        <pc:sldLayoutChg chg="addSp">
          <pc:chgData name="Garcia Estefan Arquitectura y Urbanismo" userId="4c8bbe503c66f6df" providerId="LiveId" clId="{39CE8AC3-E84D-A94F-B517-877789DCAA9D}" dt="2021-05-03T23:04:02.099" v="17"/>
          <pc:sldLayoutMkLst>
            <pc:docMk/>
            <pc:sldMasterMk cId="771709288" sldId="2147483684"/>
            <pc:sldLayoutMk cId="1245172366" sldId="2147483695"/>
          </pc:sldLayoutMkLst>
          <pc:spChg chg="add">
            <ac:chgData name="Garcia Estefan Arquitectura y Urbanismo" userId="4c8bbe503c66f6df" providerId="LiveId" clId="{39CE8AC3-E84D-A94F-B517-877789DCAA9D}" dt="2021-05-03T23:04:02.099" v="17"/>
            <ac:spMkLst>
              <pc:docMk/>
              <pc:sldMasterMk cId="771709288" sldId="2147483684"/>
              <pc:sldLayoutMk cId="1245172366" sldId="2147483695"/>
              <ac:spMk id="10" creationId="{BD4AAB5B-C870-164C-82C5-8F31892AF7DB}"/>
            </ac:spMkLst>
          </pc:spChg>
        </pc:sldLayoutChg>
      </pc:sldMasterChg>
      <pc:sldMasterChg chg="modSldLayout">
        <pc:chgData name="Garcia Estefan Arquitectura y Urbanismo" userId="4c8bbe503c66f6df" providerId="LiveId" clId="{39CE8AC3-E84D-A94F-B517-877789DCAA9D}" dt="2021-05-03T23:04:05.260" v="18"/>
        <pc:sldMasterMkLst>
          <pc:docMk/>
          <pc:sldMasterMk cId="1997068006" sldId="2147483696"/>
        </pc:sldMasterMkLst>
        <pc:sldLayoutChg chg="addSp">
          <pc:chgData name="Garcia Estefan Arquitectura y Urbanismo" userId="4c8bbe503c66f6df" providerId="LiveId" clId="{39CE8AC3-E84D-A94F-B517-877789DCAA9D}" dt="2021-05-03T23:04:05.260" v="18"/>
          <pc:sldLayoutMkLst>
            <pc:docMk/>
            <pc:sldMasterMk cId="1997068006" sldId="2147483696"/>
            <pc:sldLayoutMk cId="3042409539" sldId="2147483697"/>
          </pc:sldLayoutMkLst>
          <pc:spChg chg="add">
            <ac:chgData name="Garcia Estefan Arquitectura y Urbanismo" userId="4c8bbe503c66f6df" providerId="LiveId" clId="{39CE8AC3-E84D-A94F-B517-877789DCAA9D}" dt="2021-05-03T23:04:05.260" v="18"/>
            <ac:spMkLst>
              <pc:docMk/>
              <pc:sldMasterMk cId="1997068006" sldId="2147483696"/>
              <pc:sldLayoutMk cId="3042409539" sldId="2147483697"/>
              <ac:spMk id="31" creationId="{D3DD3B9F-A980-B345-9D73-E2140F1FA7BB}"/>
            </ac:spMkLst>
          </pc:spChg>
        </pc:sldLayoutChg>
        <pc:sldLayoutChg chg="addSp">
          <pc:chgData name="Garcia Estefan Arquitectura y Urbanismo" userId="4c8bbe503c66f6df" providerId="LiveId" clId="{39CE8AC3-E84D-A94F-B517-877789DCAA9D}" dt="2021-05-03T23:04:05.260" v="18"/>
          <pc:sldLayoutMkLst>
            <pc:docMk/>
            <pc:sldMasterMk cId="1997068006" sldId="2147483696"/>
            <pc:sldLayoutMk cId="1889186808" sldId="2147483699"/>
          </pc:sldLayoutMkLst>
          <pc:spChg chg="add">
            <ac:chgData name="Garcia Estefan Arquitectura y Urbanismo" userId="4c8bbe503c66f6df" providerId="LiveId" clId="{39CE8AC3-E84D-A94F-B517-877789DCAA9D}" dt="2021-05-03T23:04:05.260" v="18"/>
            <ac:spMkLst>
              <pc:docMk/>
              <pc:sldMasterMk cId="1997068006" sldId="2147483696"/>
              <pc:sldLayoutMk cId="1889186808" sldId="2147483699"/>
              <ac:spMk id="31" creationId="{ACB8E115-3A1E-0248-BB7A-B826C2739F93}"/>
            </ac:spMkLst>
          </pc:spChg>
        </pc:sldLayoutChg>
        <pc:sldLayoutChg chg="addSp">
          <pc:chgData name="Garcia Estefan Arquitectura y Urbanismo" userId="4c8bbe503c66f6df" providerId="LiveId" clId="{39CE8AC3-E84D-A94F-B517-877789DCAA9D}" dt="2021-05-03T23:04:05.260" v="18"/>
          <pc:sldLayoutMkLst>
            <pc:docMk/>
            <pc:sldMasterMk cId="1997068006" sldId="2147483696"/>
            <pc:sldLayoutMk cId="1753705233" sldId="2147483700"/>
          </pc:sldLayoutMkLst>
          <pc:spChg chg="add">
            <ac:chgData name="Garcia Estefan Arquitectura y Urbanismo" userId="4c8bbe503c66f6df" providerId="LiveId" clId="{39CE8AC3-E84D-A94F-B517-877789DCAA9D}" dt="2021-05-03T23:04:05.260" v="18"/>
            <ac:spMkLst>
              <pc:docMk/>
              <pc:sldMasterMk cId="1997068006" sldId="2147483696"/>
              <pc:sldLayoutMk cId="1753705233" sldId="2147483700"/>
              <ac:spMk id="34" creationId="{4E6F9C6E-C09F-8C4C-AD69-621548B1B10A}"/>
            </ac:spMkLst>
          </pc:spChg>
        </pc:sldLayoutChg>
        <pc:sldLayoutChg chg="addSp">
          <pc:chgData name="Garcia Estefan Arquitectura y Urbanismo" userId="4c8bbe503c66f6df" providerId="LiveId" clId="{39CE8AC3-E84D-A94F-B517-877789DCAA9D}" dt="2021-05-03T23:04:05.260" v="18"/>
          <pc:sldLayoutMkLst>
            <pc:docMk/>
            <pc:sldMasterMk cId="1997068006" sldId="2147483696"/>
            <pc:sldLayoutMk cId="4216988086" sldId="2147483701"/>
          </pc:sldLayoutMkLst>
          <pc:spChg chg="add">
            <ac:chgData name="Garcia Estefan Arquitectura y Urbanismo" userId="4c8bbe503c66f6df" providerId="LiveId" clId="{39CE8AC3-E84D-A94F-B517-877789DCAA9D}" dt="2021-05-03T23:04:05.260" v="18"/>
            <ac:spMkLst>
              <pc:docMk/>
              <pc:sldMasterMk cId="1997068006" sldId="2147483696"/>
              <pc:sldLayoutMk cId="4216988086" sldId="2147483701"/>
              <ac:spMk id="36" creationId="{B1542577-1769-8040-AA07-ECD1DA850179}"/>
            </ac:spMkLst>
          </pc:spChg>
        </pc:sldLayoutChg>
        <pc:sldLayoutChg chg="addSp">
          <pc:chgData name="Garcia Estefan Arquitectura y Urbanismo" userId="4c8bbe503c66f6df" providerId="LiveId" clId="{39CE8AC3-E84D-A94F-B517-877789DCAA9D}" dt="2021-05-03T23:04:05.260" v="18"/>
          <pc:sldLayoutMkLst>
            <pc:docMk/>
            <pc:sldMasterMk cId="1997068006" sldId="2147483696"/>
            <pc:sldLayoutMk cId="1493976897" sldId="2147483702"/>
          </pc:sldLayoutMkLst>
          <pc:spChg chg="add">
            <ac:chgData name="Garcia Estefan Arquitectura y Urbanismo" userId="4c8bbe503c66f6df" providerId="LiveId" clId="{39CE8AC3-E84D-A94F-B517-877789DCAA9D}" dt="2021-05-03T23:04:05.260" v="18"/>
            <ac:spMkLst>
              <pc:docMk/>
              <pc:sldMasterMk cId="1997068006" sldId="2147483696"/>
              <pc:sldLayoutMk cId="1493976897" sldId="2147483702"/>
              <ac:spMk id="32" creationId="{3A507186-CA7B-A44B-B6C2-918BAB7B5BB5}"/>
            </ac:spMkLst>
          </pc:spChg>
        </pc:sldLayoutChg>
        <pc:sldLayoutChg chg="addSp">
          <pc:chgData name="Garcia Estefan Arquitectura y Urbanismo" userId="4c8bbe503c66f6df" providerId="LiveId" clId="{39CE8AC3-E84D-A94F-B517-877789DCAA9D}" dt="2021-05-03T23:04:05.260" v="18"/>
          <pc:sldLayoutMkLst>
            <pc:docMk/>
            <pc:sldMasterMk cId="1997068006" sldId="2147483696"/>
            <pc:sldLayoutMk cId="364684253" sldId="2147483706"/>
          </pc:sldLayoutMkLst>
          <pc:spChg chg="add">
            <ac:chgData name="Garcia Estefan Arquitectura y Urbanismo" userId="4c8bbe503c66f6df" providerId="LiveId" clId="{39CE8AC3-E84D-A94F-B517-877789DCAA9D}" dt="2021-05-03T23:04:05.260" v="18"/>
            <ac:spMkLst>
              <pc:docMk/>
              <pc:sldMasterMk cId="1997068006" sldId="2147483696"/>
              <pc:sldLayoutMk cId="364684253" sldId="2147483706"/>
              <ac:spMk id="33" creationId="{FF08D252-B04C-7F46-BAEB-F275257CF25A}"/>
            </ac:spMkLst>
          </pc:spChg>
        </pc:sldLayoutChg>
        <pc:sldLayoutChg chg="addSp">
          <pc:chgData name="Garcia Estefan Arquitectura y Urbanismo" userId="4c8bbe503c66f6df" providerId="LiveId" clId="{39CE8AC3-E84D-A94F-B517-877789DCAA9D}" dt="2021-05-03T23:04:05.260" v="18"/>
          <pc:sldLayoutMkLst>
            <pc:docMk/>
            <pc:sldMasterMk cId="1997068006" sldId="2147483696"/>
            <pc:sldLayoutMk cId="2206468626" sldId="2147483707"/>
          </pc:sldLayoutMkLst>
          <pc:spChg chg="add">
            <ac:chgData name="Garcia Estefan Arquitectura y Urbanismo" userId="4c8bbe503c66f6df" providerId="LiveId" clId="{39CE8AC3-E84D-A94F-B517-877789DCAA9D}" dt="2021-05-03T23:04:05.260" v="18"/>
            <ac:spMkLst>
              <pc:docMk/>
              <pc:sldMasterMk cId="1997068006" sldId="2147483696"/>
              <pc:sldLayoutMk cId="2206468626" sldId="2147483707"/>
              <ac:spMk id="33" creationId="{217EF638-3676-FE4C-AA6F-7957639DF2B7}"/>
            </ac:spMkLst>
          </pc:spChg>
        </pc:sldLayoutChg>
      </pc:sldMasterChg>
      <pc:sldMasterChg chg="modSldLayout">
        <pc:chgData name="Garcia Estefan Arquitectura y Urbanismo" userId="4c8bbe503c66f6df" providerId="LiveId" clId="{39CE8AC3-E84D-A94F-B517-877789DCAA9D}" dt="2021-05-03T23:04:24.618" v="31"/>
        <pc:sldMasterMkLst>
          <pc:docMk/>
          <pc:sldMasterMk cId="3164778430" sldId="2147483708"/>
        </pc:sldMasterMkLst>
        <pc:sldLayoutChg chg="addSp">
          <pc:chgData name="Garcia Estefan Arquitectura y Urbanismo" userId="4c8bbe503c66f6df" providerId="LiveId" clId="{39CE8AC3-E84D-A94F-B517-877789DCAA9D}" dt="2021-05-03T23:04:24.618" v="31"/>
          <pc:sldLayoutMkLst>
            <pc:docMk/>
            <pc:sldMasterMk cId="3164778430" sldId="2147483708"/>
            <pc:sldLayoutMk cId="1708296366" sldId="2147483709"/>
          </pc:sldLayoutMkLst>
          <pc:spChg chg="add">
            <ac:chgData name="Garcia Estefan Arquitectura y Urbanismo" userId="4c8bbe503c66f6df" providerId="LiveId" clId="{39CE8AC3-E84D-A94F-B517-877789DCAA9D}" dt="2021-05-03T23:04:24.618" v="31"/>
            <ac:spMkLst>
              <pc:docMk/>
              <pc:sldMasterMk cId="3164778430" sldId="2147483708"/>
              <pc:sldLayoutMk cId="1708296366" sldId="2147483709"/>
              <ac:spMk id="13" creationId="{3676995A-0F56-C440-B34E-0317E8423549}"/>
            </ac:spMkLst>
          </pc:spChg>
        </pc:sldLayoutChg>
        <pc:sldLayoutChg chg="addSp">
          <pc:chgData name="Garcia Estefan Arquitectura y Urbanismo" userId="4c8bbe503c66f6df" providerId="LiveId" clId="{39CE8AC3-E84D-A94F-B517-877789DCAA9D}" dt="2021-05-03T23:04:24.618" v="31"/>
          <pc:sldLayoutMkLst>
            <pc:docMk/>
            <pc:sldMasterMk cId="3164778430" sldId="2147483708"/>
            <pc:sldLayoutMk cId="1391982252" sldId="2147483711"/>
          </pc:sldLayoutMkLst>
          <pc:spChg chg="add">
            <ac:chgData name="Garcia Estefan Arquitectura y Urbanismo" userId="4c8bbe503c66f6df" providerId="LiveId" clId="{39CE8AC3-E84D-A94F-B517-877789DCAA9D}" dt="2021-05-03T23:04:24.618" v="31"/>
            <ac:spMkLst>
              <pc:docMk/>
              <pc:sldMasterMk cId="3164778430" sldId="2147483708"/>
              <pc:sldLayoutMk cId="1391982252" sldId="2147483711"/>
              <ac:spMk id="11" creationId="{490EC512-0BC8-D040-9503-63B44FE75AB3}"/>
            </ac:spMkLst>
          </pc:spChg>
        </pc:sldLayoutChg>
        <pc:sldLayoutChg chg="addSp">
          <pc:chgData name="Garcia Estefan Arquitectura y Urbanismo" userId="4c8bbe503c66f6df" providerId="LiveId" clId="{39CE8AC3-E84D-A94F-B517-877789DCAA9D}" dt="2021-05-03T23:04:24.618" v="31"/>
          <pc:sldLayoutMkLst>
            <pc:docMk/>
            <pc:sldMasterMk cId="3164778430" sldId="2147483708"/>
            <pc:sldLayoutMk cId="2368787352" sldId="2147483712"/>
          </pc:sldLayoutMkLst>
          <pc:spChg chg="add">
            <ac:chgData name="Garcia Estefan Arquitectura y Urbanismo" userId="4c8bbe503c66f6df" providerId="LiveId" clId="{39CE8AC3-E84D-A94F-B517-877789DCAA9D}" dt="2021-05-03T23:04:24.618" v="31"/>
            <ac:spMkLst>
              <pc:docMk/>
              <pc:sldMasterMk cId="3164778430" sldId="2147483708"/>
              <pc:sldLayoutMk cId="2368787352" sldId="2147483712"/>
              <ac:spMk id="8" creationId="{83AFC39A-C50A-4D40-A683-D8A7883D13D2}"/>
            </ac:spMkLst>
          </pc:spChg>
        </pc:sldLayoutChg>
        <pc:sldLayoutChg chg="addSp">
          <pc:chgData name="Garcia Estefan Arquitectura y Urbanismo" userId="4c8bbe503c66f6df" providerId="LiveId" clId="{39CE8AC3-E84D-A94F-B517-877789DCAA9D}" dt="2021-05-03T23:04:24.618" v="31"/>
          <pc:sldLayoutMkLst>
            <pc:docMk/>
            <pc:sldMasterMk cId="3164778430" sldId="2147483708"/>
            <pc:sldLayoutMk cId="3033941172" sldId="2147483713"/>
          </pc:sldLayoutMkLst>
          <pc:spChg chg="add">
            <ac:chgData name="Garcia Estefan Arquitectura y Urbanismo" userId="4c8bbe503c66f6df" providerId="LiveId" clId="{39CE8AC3-E84D-A94F-B517-877789DCAA9D}" dt="2021-05-03T23:04:24.618" v="31"/>
            <ac:spMkLst>
              <pc:docMk/>
              <pc:sldMasterMk cId="3164778430" sldId="2147483708"/>
              <pc:sldLayoutMk cId="3033941172" sldId="2147483713"/>
              <ac:spMk id="11" creationId="{B1C6B169-4FCB-0149-AAA6-74EFE1E749E5}"/>
            </ac:spMkLst>
          </pc:spChg>
        </pc:sldLayoutChg>
        <pc:sldLayoutChg chg="addSp">
          <pc:chgData name="Garcia Estefan Arquitectura y Urbanismo" userId="4c8bbe503c66f6df" providerId="LiveId" clId="{39CE8AC3-E84D-A94F-B517-877789DCAA9D}" dt="2021-05-03T23:04:24.618" v="31"/>
          <pc:sldLayoutMkLst>
            <pc:docMk/>
            <pc:sldMasterMk cId="3164778430" sldId="2147483708"/>
            <pc:sldLayoutMk cId="3405367425" sldId="2147483714"/>
          </pc:sldLayoutMkLst>
          <pc:spChg chg="add">
            <ac:chgData name="Garcia Estefan Arquitectura y Urbanismo" userId="4c8bbe503c66f6df" providerId="LiveId" clId="{39CE8AC3-E84D-A94F-B517-877789DCAA9D}" dt="2021-05-03T23:04:24.618" v="31"/>
            <ac:spMkLst>
              <pc:docMk/>
              <pc:sldMasterMk cId="3164778430" sldId="2147483708"/>
              <pc:sldLayoutMk cId="3405367425" sldId="2147483714"/>
              <ac:spMk id="7" creationId="{471445E9-1B19-2943-87AA-2EAC0E02228E}"/>
            </ac:spMkLst>
          </pc:spChg>
        </pc:sldLayoutChg>
        <pc:sldLayoutChg chg="addSp">
          <pc:chgData name="Garcia Estefan Arquitectura y Urbanismo" userId="4c8bbe503c66f6df" providerId="LiveId" clId="{39CE8AC3-E84D-A94F-B517-877789DCAA9D}" dt="2021-05-03T23:04:24.618" v="31"/>
          <pc:sldLayoutMkLst>
            <pc:docMk/>
            <pc:sldMasterMk cId="3164778430" sldId="2147483708"/>
            <pc:sldLayoutMk cId="1582469259" sldId="2147483718"/>
          </pc:sldLayoutMkLst>
          <pc:spChg chg="add">
            <ac:chgData name="Garcia Estefan Arquitectura y Urbanismo" userId="4c8bbe503c66f6df" providerId="LiveId" clId="{39CE8AC3-E84D-A94F-B517-877789DCAA9D}" dt="2021-05-03T23:04:24.618" v="31"/>
            <ac:spMkLst>
              <pc:docMk/>
              <pc:sldMasterMk cId="3164778430" sldId="2147483708"/>
              <pc:sldLayoutMk cId="1582469259" sldId="2147483718"/>
              <ac:spMk id="7" creationId="{7055AE31-5950-B943-B90B-DA6CA36B4001}"/>
            </ac:spMkLst>
          </pc:spChg>
        </pc:sldLayoutChg>
        <pc:sldLayoutChg chg="addSp">
          <pc:chgData name="Garcia Estefan Arquitectura y Urbanismo" userId="4c8bbe503c66f6df" providerId="LiveId" clId="{39CE8AC3-E84D-A94F-B517-877789DCAA9D}" dt="2021-05-03T23:04:24.618" v="31"/>
          <pc:sldLayoutMkLst>
            <pc:docMk/>
            <pc:sldMasterMk cId="3164778430" sldId="2147483708"/>
            <pc:sldLayoutMk cId="602526705" sldId="2147483719"/>
          </pc:sldLayoutMkLst>
          <pc:spChg chg="add">
            <ac:chgData name="Garcia Estefan Arquitectura y Urbanismo" userId="4c8bbe503c66f6df" providerId="LiveId" clId="{39CE8AC3-E84D-A94F-B517-877789DCAA9D}" dt="2021-05-03T23:04:24.618" v="31"/>
            <ac:spMkLst>
              <pc:docMk/>
              <pc:sldMasterMk cId="3164778430" sldId="2147483708"/>
              <pc:sldLayoutMk cId="602526705" sldId="2147483719"/>
              <ac:spMk id="7" creationId="{54915429-B6B6-1D46-9768-BF358DA994FE}"/>
            </ac:spMkLst>
          </pc:spChg>
        </pc:sldLayoutChg>
      </pc:sldMasterChg>
      <pc:sldMasterChg chg="modSldLayout">
        <pc:chgData name="Garcia Estefan Arquitectura y Urbanismo" userId="4c8bbe503c66f6df" providerId="LiveId" clId="{39CE8AC3-E84D-A94F-B517-877789DCAA9D}" dt="2021-05-03T23:04:28.113" v="41"/>
        <pc:sldMasterMkLst>
          <pc:docMk/>
          <pc:sldMasterMk cId="2057025383" sldId="2147483720"/>
        </pc:sldMasterMkLst>
        <pc:sldLayoutChg chg="addSp">
          <pc:chgData name="Garcia Estefan Arquitectura y Urbanismo" userId="4c8bbe503c66f6df" providerId="LiveId" clId="{39CE8AC3-E84D-A94F-B517-877789DCAA9D}" dt="2021-05-03T23:04:28.113" v="41"/>
          <pc:sldLayoutMkLst>
            <pc:docMk/>
            <pc:sldMasterMk cId="2057025383" sldId="2147483720"/>
            <pc:sldLayoutMk cId="20778392" sldId="2147483721"/>
          </pc:sldLayoutMkLst>
          <pc:spChg chg="add">
            <ac:chgData name="Garcia Estefan Arquitectura y Urbanismo" userId="4c8bbe503c66f6df" providerId="LiveId" clId="{39CE8AC3-E84D-A94F-B517-877789DCAA9D}" dt="2021-05-03T23:04:28.113" v="41"/>
            <ac:spMkLst>
              <pc:docMk/>
              <pc:sldMasterMk cId="2057025383" sldId="2147483720"/>
              <pc:sldLayoutMk cId="20778392" sldId="2147483721"/>
              <ac:spMk id="10" creationId="{518A0AF8-B17C-FC48-91ED-52C3CDA34AE1}"/>
            </ac:spMkLst>
          </pc:spChg>
        </pc:sldLayoutChg>
        <pc:sldLayoutChg chg="addSp">
          <pc:chgData name="Garcia Estefan Arquitectura y Urbanismo" userId="4c8bbe503c66f6df" providerId="LiveId" clId="{39CE8AC3-E84D-A94F-B517-877789DCAA9D}" dt="2021-05-03T23:04:28.113" v="41"/>
          <pc:sldLayoutMkLst>
            <pc:docMk/>
            <pc:sldMasterMk cId="2057025383" sldId="2147483720"/>
            <pc:sldLayoutMk cId="1586568104" sldId="2147483723"/>
          </pc:sldLayoutMkLst>
          <pc:spChg chg="add">
            <ac:chgData name="Garcia Estefan Arquitectura y Urbanismo" userId="4c8bbe503c66f6df" providerId="LiveId" clId="{39CE8AC3-E84D-A94F-B517-877789DCAA9D}" dt="2021-05-03T23:04:28.113" v="41"/>
            <ac:spMkLst>
              <pc:docMk/>
              <pc:sldMasterMk cId="2057025383" sldId="2147483720"/>
              <pc:sldLayoutMk cId="1586568104" sldId="2147483723"/>
              <ac:spMk id="10" creationId="{1D73A07D-DFF4-4D42-B3EC-31425BCA5474}"/>
            </ac:spMkLst>
          </pc:spChg>
        </pc:sldLayoutChg>
        <pc:sldLayoutChg chg="addSp">
          <pc:chgData name="Garcia Estefan Arquitectura y Urbanismo" userId="4c8bbe503c66f6df" providerId="LiveId" clId="{39CE8AC3-E84D-A94F-B517-877789DCAA9D}" dt="2021-05-03T23:04:28.113" v="41"/>
          <pc:sldLayoutMkLst>
            <pc:docMk/>
            <pc:sldMasterMk cId="2057025383" sldId="2147483720"/>
            <pc:sldLayoutMk cId="4113179470" sldId="2147483724"/>
          </pc:sldLayoutMkLst>
          <pc:spChg chg="add">
            <ac:chgData name="Garcia Estefan Arquitectura y Urbanismo" userId="4c8bbe503c66f6df" providerId="LiveId" clId="{39CE8AC3-E84D-A94F-B517-877789DCAA9D}" dt="2021-05-03T23:04:28.113" v="41"/>
            <ac:spMkLst>
              <pc:docMk/>
              <pc:sldMasterMk cId="2057025383" sldId="2147483720"/>
              <pc:sldLayoutMk cId="4113179470" sldId="2147483724"/>
              <ac:spMk id="11" creationId="{B8B706CE-20FA-214D-B805-FC170DFC7444}"/>
            </ac:spMkLst>
          </pc:spChg>
        </pc:sldLayoutChg>
        <pc:sldLayoutChg chg="addSp">
          <pc:chgData name="Garcia Estefan Arquitectura y Urbanismo" userId="4c8bbe503c66f6df" providerId="LiveId" clId="{39CE8AC3-E84D-A94F-B517-877789DCAA9D}" dt="2021-05-03T23:04:28.113" v="41"/>
          <pc:sldLayoutMkLst>
            <pc:docMk/>
            <pc:sldMasterMk cId="2057025383" sldId="2147483720"/>
            <pc:sldLayoutMk cId="383256957" sldId="2147483726"/>
          </pc:sldLayoutMkLst>
          <pc:spChg chg="add">
            <ac:chgData name="Garcia Estefan Arquitectura y Urbanismo" userId="4c8bbe503c66f6df" providerId="LiveId" clId="{39CE8AC3-E84D-A94F-B517-877789DCAA9D}" dt="2021-05-03T23:04:28.113" v="41"/>
            <ac:spMkLst>
              <pc:docMk/>
              <pc:sldMasterMk cId="2057025383" sldId="2147483720"/>
              <pc:sldLayoutMk cId="383256957" sldId="2147483726"/>
              <ac:spMk id="6" creationId="{66C3CA90-4939-FD47-B768-51F93C550E7D}"/>
            </ac:spMkLst>
          </pc:spChg>
        </pc:sldLayoutChg>
        <pc:sldLayoutChg chg="addSp">
          <pc:chgData name="Garcia Estefan Arquitectura y Urbanismo" userId="4c8bbe503c66f6df" providerId="LiveId" clId="{39CE8AC3-E84D-A94F-B517-877789DCAA9D}" dt="2021-05-03T23:04:28.113" v="41"/>
          <pc:sldLayoutMkLst>
            <pc:docMk/>
            <pc:sldMasterMk cId="2057025383" sldId="2147483720"/>
            <pc:sldLayoutMk cId="1591913666" sldId="2147483730"/>
          </pc:sldLayoutMkLst>
          <pc:spChg chg="add">
            <ac:chgData name="Garcia Estefan Arquitectura y Urbanismo" userId="4c8bbe503c66f6df" providerId="LiveId" clId="{39CE8AC3-E84D-A94F-B517-877789DCAA9D}" dt="2021-05-03T23:04:28.113" v="41"/>
            <ac:spMkLst>
              <pc:docMk/>
              <pc:sldMasterMk cId="2057025383" sldId="2147483720"/>
              <pc:sldLayoutMk cId="1591913666" sldId="2147483730"/>
              <ac:spMk id="7" creationId="{54526133-1E00-F145-91A7-10C1CB258093}"/>
            </ac:spMkLst>
          </pc:spChg>
        </pc:sldLayoutChg>
        <pc:sldLayoutChg chg="addSp">
          <pc:chgData name="Garcia Estefan Arquitectura y Urbanismo" userId="4c8bbe503c66f6df" providerId="LiveId" clId="{39CE8AC3-E84D-A94F-B517-877789DCAA9D}" dt="2021-05-03T23:04:28.113" v="41"/>
          <pc:sldLayoutMkLst>
            <pc:docMk/>
            <pc:sldMasterMk cId="2057025383" sldId="2147483720"/>
            <pc:sldLayoutMk cId="2205097079" sldId="2147483731"/>
          </pc:sldLayoutMkLst>
          <pc:spChg chg="add">
            <ac:chgData name="Garcia Estefan Arquitectura y Urbanismo" userId="4c8bbe503c66f6df" providerId="LiveId" clId="{39CE8AC3-E84D-A94F-B517-877789DCAA9D}" dt="2021-05-03T23:04:28.113" v="41"/>
            <ac:spMkLst>
              <pc:docMk/>
              <pc:sldMasterMk cId="2057025383" sldId="2147483720"/>
              <pc:sldLayoutMk cId="2205097079" sldId="2147483731"/>
              <ac:spMk id="7" creationId="{DD434E69-1297-5B40-8E28-007B6BAFA7B5}"/>
            </ac:spMkLst>
          </pc:spChg>
        </pc:sldLayoutChg>
      </pc:sldMasterChg>
      <pc:sldMasterChg chg="modSldLayout">
        <pc:chgData name="Garcia Estefan Arquitectura y Urbanismo" userId="4c8bbe503c66f6df" providerId="LiveId" clId="{39CE8AC3-E84D-A94F-B517-877789DCAA9D}" dt="2021-05-03T23:04:30.790" v="43"/>
        <pc:sldMasterMkLst>
          <pc:docMk/>
          <pc:sldMasterMk cId="2336580384" sldId="2147483732"/>
        </pc:sldMasterMkLst>
        <pc:sldLayoutChg chg="addSp">
          <pc:chgData name="Garcia Estefan Arquitectura y Urbanismo" userId="4c8bbe503c66f6df" providerId="LiveId" clId="{39CE8AC3-E84D-A94F-B517-877789DCAA9D}" dt="2021-05-03T23:04:30.790" v="43"/>
          <pc:sldLayoutMkLst>
            <pc:docMk/>
            <pc:sldMasterMk cId="2336580384" sldId="2147483732"/>
            <pc:sldLayoutMk cId="482199769" sldId="2147483733"/>
          </pc:sldLayoutMkLst>
          <pc:spChg chg="add">
            <ac:chgData name="Garcia Estefan Arquitectura y Urbanismo" userId="4c8bbe503c66f6df" providerId="LiveId" clId="{39CE8AC3-E84D-A94F-B517-877789DCAA9D}" dt="2021-05-03T23:04:30.790" v="43"/>
            <ac:spMkLst>
              <pc:docMk/>
              <pc:sldMasterMk cId="2336580384" sldId="2147483732"/>
              <pc:sldLayoutMk cId="482199769" sldId="2147483733"/>
              <ac:spMk id="10" creationId="{2EDA61DB-4DCC-4948-920A-29D836120F9A}"/>
            </ac:spMkLst>
          </pc:spChg>
        </pc:sldLayoutChg>
        <pc:sldLayoutChg chg="addSp">
          <pc:chgData name="Garcia Estefan Arquitectura y Urbanismo" userId="4c8bbe503c66f6df" providerId="LiveId" clId="{39CE8AC3-E84D-A94F-B517-877789DCAA9D}" dt="2021-05-03T23:04:30.790" v="43"/>
          <pc:sldLayoutMkLst>
            <pc:docMk/>
            <pc:sldMasterMk cId="2336580384" sldId="2147483732"/>
            <pc:sldLayoutMk cId="3071990553" sldId="2147483735"/>
          </pc:sldLayoutMkLst>
          <pc:spChg chg="add">
            <ac:chgData name="Garcia Estefan Arquitectura y Urbanismo" userId="4c8bbe503c66f6df" providerId="LiveId" clId="{39CE8AC3-E84D-A94F-B517-877789DCAA9D}" dt="2021-05-03T23:04:30.790" v="43"/>
            <ac:spMkLst>
              <pc:docMk/>
              <pc:sldMasterMk cId="2336580384" sldId="2147483732"/>
              <pc:sldLayoutMk cId="3071990553" sldId="2147483735"/>
              <ac:spMk id="10" creationId="{FC38CA24-D2E1-3E45-87CE-2842A1C111DE}"/>
            </ac:spMkLst>
          </pc:spChg>
        </pc:sldLayoutChg>
        <pc:sldLayoutChg chg="addSp">
          <pc:chgData name="Garcia Estefan Arquitectura y Urbanismo" userId="4c8bbe503c66f6df" providerId="LiveId" clId="{39CE8AC3-E84D-A94F-B517-877789DCAA9D}" dt="2021-05-03T23:04:30.790" v="43"/>
          <pc:sldLayoutMkLst>
            <pc:docMk/>
            <pc:sldMasterMk cId="2336580384" sldId="2147483732"/>
            <pc:sldLayoutMk cId="935371109" sldId="2147483736"/>
          </pc:sldLayoutMkLst>
          <pc:spChg chg="add">
            <ac:chgData name="Garcia Estefan Arquitectura y Urbanismo" userId="4c8bbe503c66f6df" providerId="LiveId" clId="{39CE8AC3-E84D-A94F-B517-877789DCAA9D}" dt="2021-05-03T23:04:30.790" v="43"/>
            <ac:spMkLst>
              <pc:docMk/>
              <pc:sldMasterMk cId="2336580384" sldId="2147483732"/>
              <pc:sldLayoutMk cId="935371109" sldId="2147483736"/>
              <ac:spMk id="11" creationId="{05BBF854-E196-CD45-A220-180924EA6E1F}"/>
            </ac:spMkLst>
          </pc:spChg>
        </pc:sldLayoutChg>
        <pc:sldLayoutChg chg="addSp">
          <pc:chgData name="Garcia Estefan Arquitectura y Urbanismo" userId="4c8bbe503c66f6df" providerId="LiveId" clId="{39CE8AC3-E84D-A94F-B517-877789DCAA9D}" dt="2021-05-03T23:04:30.790" v="43"/>
          <pc:sldLayoutMkLst>
            <pc:docMk/>
            <pc:sldMasterMk cId="2336580384" sldId="2147483732"/>
            <pc:sldLayoutMk cId="2722540129" sldId="2147483738"/>
          </pc:sldLayoutMkLst>
          <pc:spChg chg="add">
            <ac:chgData name="Garcia Estefan Arquitectura y Urbanismo" userId="4c8bbe503c66f6df" providerId="LiveId" clId="{39CE8AC3-E84D-A94F-B517-877789DCAA9D}" dt="2021-05-03T23:04:30.790" v="43"/>
            <ac:spMkLst>
              <pc:docMk/>
              <pc:sldMasterMk cId="2336580384" sldId="2147483732"/>
              <pc:sldLayoutMk cId="2722540129" sldId="2147483738"/>
              <ac:spMk id="6" creationId="{BA3009FE-013F-CA4B-8F29-ACC1C89FE3D1}"/>
            </ac:spMkLst>
          </pc:spChg>
        </pc:sldLayoutChg>
        <pc:sldLayoutChg chg="addSp">
          <pc:chgData name="Garcia Estefan Arquitectura y Urbanismo" userId="4c8bbe503c66f6df" providerId="LiveId" clId="{39CE8AC3-E84D-A94F-B517-877789DCAA9D}" dt="2021-05-03T23:04:30.790" v="43"/>
          <pc:sldLayoutMkLst>
            <pc:docMk/>
            <pc:sldMasterMk cId="2336580384" sldId="2147483732"/>
            <pc:sldLayoutMk cId="3449900306" sldId="2147483742"/>
          </pc:sldLayoutMkLst>
          <pc:spChg chg="add">
            <ac:chgData name="Garcia Estefan Arquitectura y Urbanismo" userId="4c8bbe503c66f6df" providerId="LiveId" clId="{39CE8AC3-E84D-A94F-B517-877789DCAA9D}" dt="2021-05-03T23:04:30.790" v="43"/>
            <ac:spMkLst>
              <pc:docMk/>
              <pc:sldMasterMk cId="2336580384" sldId="2147483732"/>
              <pc:sldLayoutMk cId="3449900306" sldId="2147483742"/>
              <ac:spMk id="7" creationId="{31D17FBF-B7AE-8545-B6D5-CC67733072C9}"/>
            </ac:spMkLst>
          </pc:spChg>
        </pc:sldLayoutChg>
        <pc:sldLayoutChg chg="addSp">
          <pc:chgData name="Garcia Estefan Arquitectura y Urbanismo" userId="4c8bbe503c66f6df" providerId="LiveId" clId="{39CE8AC3-E84D-A94F-B517-877789DCAA9D}" dt="2021-05-03T23:04:30.790" v="43"/>
          <pc:sldLayoutMkLst>
            <pc:docMk/>
            <pc:sldMasterMk cId="2336580384" sldId="2147483732"/>
            <pc:sldLayoutMk cId="3557489102" sldId="2147483743"/>
          </pc:sldLayoutMkLst>
          <pc:spChg chg="add">
            <ac:chgData name="Garcia Estefan Arquitectura y Urbanismo" userId="4c8bbe503c66f6df" providerId="LiveId" clId="{39CE8AC3-E84D-A94F-B517-877789DCAA9D}" dt="2021-05-03T23:04:30.790" v="43"/>
            <ac:spMkLst>
              <pc:docMk/>
              <pc:sldMasterMk cId="2336580384" sldId="2147483732"/>
              <pc:sldLayoutMk cId="3557489102" sldId="2147483743"/>
              <ac:spMk id="7" creationId="{022BA610-BC24-994A-B6B4-221DBDEA7349}"/>
            </ac:spMkLst>
          </pc:spChg>
        </pc:sldLayoutChg>
      </pc:sldMasterChg>
      <pc:sldMasterChg chg="modSldLayout">
        <pc:chgData name="Garcia Estefan Arquitectura y Urbanismo" userId="4c8bbe503c66f6df" providerId="LiveId" clId="{39CE8AC3-E84D-A94F-B517-877789DCAA9D}" dt="2021-05-03T23:04:31.915" v="44"/>
        <pc:sldMasterMkLst>
          <pc:docMk/>
          <pc:sldMasterMk cId="2215294462" sldId="2147483744"/>
        </pc:sldMasterMkLst>
        <pc:sldLayoutChg chg="addSp">
          <pc:chgData name="Garcia Estefan Arquitectura y Urbanismo" userId="4c8bbe503c66f6df" providerId="LiveId" clId="{39CE8AC3-E84D-A94F-B517-877789DCAA9D}" dt="2021-05-03T23:04:31.915" v="44"/>
          <pc:sldLayoutMkLst>
            <pc:docMk/>
            <pc:sldMasterMk cId="2215294462" sldId="2147483744"/>
            <pc:sldLayoutMk cId="1030693765" sldId="2147483745"/>
          </pc:sldLayoutMkLst>
          <pc:spChg chg="add">
            <ac:chgData name="Garcia Estefan Arquitectura y Urbanismo" userId="4c8bbe503c66f6df" providerId="LiveId" clId="{39CE8AC3-E84D-A94F-B517-877789DCAA9D}" dt="2021-05-03T23:04:31.915" v="44"/>
            <ac:spMkLst>
              <pc:docMk/>
              <pc:sldMasterMk cId="2215294462" sldId="2147483744"/>
              <pc:sldLayoutMk cId="1030693765" sldId="2147483745"/>
              <ac:spMk id="7" creationId="{35737A03-5630-0E4C-98D4-A45717679916}"/>
            </ac:spMkLst>
          </pc:spChg>
        </pc:sldLayoutChg>
        <pc:sldLayoutChg chg="addSp">
          <pc:chgData name="Garcia Estefan Arquitectura y Urbanismo" userId="4c8bbe503c66f6df" providerId="LiveId" clId="{39CE8AC3-E84D-A94F-B517-877789DCAA9D}" dt="2021-05-03T23:04:31.915" v="44"/>
          <pc:sldLayoutMkLst>
            <pc:docMk/>
            <pc:sldMasterMk cId="2215294462" sldId="2147483744"/>
            <pc:sldLayoutMk cId="2093223274" sldId="2147483747"/>
          </pc:sldLayoutMkLst>
          <pc:spChg chg="add">
            <ac:chgData name="Garcia Estefan Arquitectura y Urbanismo" userId="4c8bbe503c66f6df" providerId="LiveId" clId="{39CE8AC3-E84D-A94F-B517-877789DCAA9D}" dt="2021-05-03T23:04:31.915" v="44"/>
            <ac:spMkLst>
              <pc:docMk/>
              <pc:sldMasterMk cId="2215294462" sldId="2147483744"/>
              <pc:sldLayoutMk cId="2093223274" sldId="2147483747"/>
              <ac:spMk id="7" creationId="{61F641EC-61B9-174B-8675-3F762FFF4F02}"/>
            </ac:spMkLst>
          </pc:spChg>
        </pc:sldLayoutChg>
        <pc:sldLayoutChg chg="addSp">
          <pc:chgData name="Garcia Estefan Arquitectura y Urbanismo" userId="4c8bbe503c66f6df" providerId="LiveId" clId="{39CE8AC3-E84D-A94F-B517-877789DCAA9D}" dt="2021-05-03T23:04:31.915" v="44"/>
          <pc:sldLayoutMkLst>
            <pc:docMk/>
            <pc:sldMasterMk cId="2215294462" sldId="2147483744"/>
            <pc:sldLayoutMk cId="2388934501" sldId="2147483748"/>
          </pc:sldLayoutMkLst>
          <pc:spChg chg="add">
            <ac:chgData name="Garcia Estefan Arquitectura y Urbanismo" userId="4c8bbe503c66f6df" providerId="LiveId" clId="{39CE8AC3-E84D-A94F-B517-877789DCAA9D}" dt="2021-05-03T23:04:31.915" v="44"/>
            <ac:spMkLst>
              <pc:docMk/>
              <pc:sldMasterMk cId="2215294462" sldId="2147483744"/>
              <pc:sldLayoutMk cId="2388934501" sldId="2147483748"/>
              <ac:spMk id="11" creationId="{7B113437-26BE-7A40-83EB-AE3D52B9B8E3}"/>
            </ac:spMkLst>
          </pc:spChg>
        </pc:sldLayoutChg>
        <pc:sldLayoutChg chg="addSp">
          <pc:chgData name="Garcia Estefan Arquitectura y Urbanismo" userId="4c8bbe503c66f6df" providerId="LiveId" clId="{39CE8AC3-E84D-A94F-B517-877789DCAA9D}" dt="2021-05-03T23:04:31.915" v="44"/>
          <pc:sldLayoutMkLst>
            <pc:docMk/>
            <pc:sldMasterMk cId="2215294462" sldId="2147483744"/>
            <pc:sldLayoutMk cId="2336692639" sldId="2147483750"/>
          </pc:sldLayoutMkLst>
          <pc:spChg chg="add">
            <ac:chgData name="Garcia Estefan Arquitectura y Urbanismo" userId="4c8bbe503c66f6df" providerId="LiveId" clId="{39CE8AC3-E84D-A94F-B517-877789DCAA9D}" dt="2021-05-03T23:04:31.915" v="44"/>
            <ac:spMkLst>
              <pc:docMk/>
              <pc:sldMasterMk cId="2215294462" sldId="2147483744"/>
              <pc:sldLayoutMk cId="2336692639" sldId="2147483750"/>
              <ac:spMk id="6" creationId="{D34B8F6D-E32E-9843-9A05-F032A55DFBBD}"/>
            </ac:spMkLst>
          </pc:spChg>
        </pc:sldLayoutChg>
        <pc:sldLayoutChg chg="addSp">
          <pc:chgData name="Garcia Estefan Arquitectura y Urbanismo" userId="4c8bbe503c66f6df" providerId="LiveId" clId="{39CE8AC3-E84D-A94F-B517-877789DCAA9D}" dt="2021-05-03T23:04:31.915" v="44"/>
          <pc:sldLayoutMkLst>
            <pc:docMk/>
            <pc:sldMasterMk cId="2215294462" sldId="2147483744"/>
            <pc:sldLayoutMk cId="4201817829" sldId="2147483754"/>
          </pc:sldLayoutMkLst>
          <pc:spChg chg="add">
            <ac:chgData name="Garcia Estefan Arquitectura y Urbanismo" userId="4c8bbe503c66f6df" providerId="LiveId" clId="{39CE8AC3-E84D-A94F-B517-877789DCAA9D}" dt="2021-05-03T23:04:31.915" v="44"/>
            <ac:spMkLst>
              <pc:docMk/>
              <pc:sldMasterMk cId="2215294462" sldId="2147483744"/>
              <pc:sldLayoutMk cId="4201817829" sldId="2147483754"/>
              <ac:spMk id="7" creationId="{1BF42E82-944C-0D46-B629-ED813112AA77}"/>
            </ac:spMkLst>
          </pc:spChg>
        </pc:sldLayoutChg>
        <pc:sldLayoutChg chg="addSp">
          <pc:chgData name="Garcia Estefan Arquitectura y Urbanismo" userId="4c8bbe503c66f6df" providerId="LiveId" clId="{39CE8AC3-E84D-A94F-B517-877789DCAA9D}" dt="2021-05-03T23:04:31.915" v="44"/>
          <pc:sldLayoutMkLst>
            <pc:docMk/>
            <pc:sldMasterMk cId="2215294462" sldId="2147483744"/>
            <pc:sldLayoutMk cId="3107355662" sldId="2147483755"/>
          </pc:sldLayoutMkLst>
          <pc:spChg chg="add">
            <ac:chgData name="Garcia Estefan Arquitectura y Urbanismo" userId="4c8bbe503c66f6df" providerId="LiveId" clId="{39CE8AC3-E84D-A94F-B517-877789DCAA9D}" dt="2021-05-03T23:04:31.915" v="44"/>
            <ac:spMkLst>
              <pc:docMk/>
              <pc:sldMasterMk cId="2215294462" sldId="2147483744"/>
              <pc:sldLayoutMk cId="3107355662" sldId="2147483755"/>
              <ac:spMk id="7" creationId="{0AD08E50-1149-064A-A1C0-A71019E44F94}"/>
            </ac:spMkLst>
          </pc:spChg>
        </pc:sldLayoutChg>
      </pc:sldMasterChg>
      <pc:sldMasterChg chg="modSldLayout">
        <pc:chgData name="Garcia Estefan Arquitectura y Urbanismo" userId="4c8bbe503c66f6df" providerId="LiveId" clId="{39CE8AC3-E84D-A94F-B517-877789DCAA9D}" dt="2021-05-03T23:04:34.738" v="45"/>
        <pc:sldMasterMkLst>
          <pc:docMk/>
          <pc:sldMasterMk cId="696490717" sldId="2147483756"/>
        </pc:sldMasterMkLst>
        <pc:sldLayoutChg chg="addSp">
          <pc:chgData name="Garcia Estefan Arquitectura y Urbanismo" userId="4c8bbe503c66f6df" providerId="LiveId" clId="{39CE8AC3-E84D-A94F-B517-877789DCAA9D}" dt="2021-05-03T23:04:34.738" v="45"/>
          <pc:sldLayoutMkLst>
            <pc:docMk/>
            <pc:sldMasterMk cId="696490717" sldId="2147483756"/>
            <pc:sldLayoutMk cId="150209268" sldId="2147483757"/>
          </pc:sldLayoutMkLst>
          <pc:spChg chg="add">
            <ac:chgData name="Garcia Estefan Arquitectura y Urbanismo" userId="4c8bbe503c66f6df" providerId="LiveId" clId="{39CE8AC3-E84D-A94F-B517-877789DCAA9D}" dt="2021-05-03T23:04:34.738" v="45"/>
            <ac:spMkLst>
              <pc:docMk/>
              <pc:sldMasterMk cId="696490717" sldId="2147483756"/>
              <pc:sldLayoutMk cId="150209268" sldId="2147483757"/>
              <ac:spMk id="10" creationId="{6D948CF4-3227-EB4E-9373-429DA94A121F}"/>
            </ac:spMkLst>
          </pc:spChg>
        </pc:sldLayoutChg>
        <pc:sldLayoutChg chg="addSp">
          <pc:chgData name="Garcia Estefan Arquitectura y Urbanismo" userId="4c8bbe503c66f6df" providerId="LiveId" clId="{39CE8AC3-E84D-A94F-B517-877789DCAA9D}" dt="2021-05-03T23:04:34.738" v="45"/>
          <pc:sldLayoutMkLst>
            <pc:docMk/>
            <pc:sldMasterMk cId="696490717" sldId="2147483756"/>
            <pc:sldLayoutMk cId="1636818069" sldId="2147483759"/>
          </pc:sldLayoutMkLst>
          <pc:spChg chg="add">
            <ac:chgData name="Garcia Estefan Arquitectura y Urbanismo" userId="4c8bbe503c66f6df" providerId="LiveId" clId="{39CE8AC3-E84D-A94F-B517-877789DCAA9D}" dt="2021-05-03T23:04:34.738" v="45"/>
            <ac:spMkLst>
              <pc:docMk/>
              <pc:sldMasterMk cId="696490717" sldId="2147483756"/>
              <pc:sldLayoutMk cId="1636818069" sldId="2147483759"/>
              <ac:spMk id="8" creationId="{3C4A494B-AF3A-D648-9A11-7D4C47C0BA8A}"/>
            </ac:spMkLst>
          </pc:spChg>
        </pc:sldLayoutChg>
        <pc:sldLayoutChg chg="addSp">
          <pc:chgData name="Garcia Estefan Arquitectura y Urbanismo" userId="4c8bbe503c66f6df" providerId="LiveId" clId="{39CE8AC3-E84D-A94F-B517-877789DCAA9D}" dt="2021-05-03T23:04:34.738" v="45"/>
          <pc:sldLayoutMkLst>
            <pc:docMk/>
            <pc:sldMasterMk cId="696490717" sldId="2147483756"/>
            <pc:sldLayoutMk cId="1254966832" sldId="2147483760"/>
          </pc:sldLayoutMkLst>
          <pc:spChg chg="add">
            <ac:chgData name="Garcia Estefan Arquitectura y Urbanismo" userId="4c8bbe503c66f6df" providerId="LiveId" clId="{39CE8AC3-E84D-A94F-B517-877789DCAA9D}" dt="2021-05-03T23:04:34.738" v="45"/>
            <ac:spMkLst>
              <pc:docMk/>
              <pc:sldMasterMk cId="696490717" sldId="2147483756"/>
              <pc:sldLayoutMk cId="1254966832" sldId="2147483760"/>
              <ac:spMk id="8" creationId="{33BC98F2-01F1-B94A-BF1A-4F4A672EDC80}"/>
            </ac:spMkLst>
          </pc:spChg>
        </pc:sldLayoutChg>
        <pc:sldLayoutChg chg="addSp">
          <pc:chgData name="Garcia Estefan Arquitectura y Urbanismo" userId="4c8bbe503c66f6df" providerId="LiveId" clId="{39CE8AC3-E84D-A94F-B517-877789DCAA9D}" dt="2021-05-03T23:04:34.738" v="45"/>
          <pc:sldLayoutMkLst>
            <pc:docMk/>
            <pc:sldMasterMk cId="696490717" sldId="2147483756"/>
            <pc:sldLayoutMk cId="2894963424" sldId="2147483762"/>
          </pc:sldLayoutMkLst>
          <pc:spChg chg="add">
            <ac:chgData name="Garcia Estefan Arquitectura y Urbanismo" userId="4c8bbe503c66f6df" providerId="LiveId" clId="{39CE8AC3-E84D-A94F-B517-877789DCAA9D}" dt="2021-05-03T23:04:34.738" v="45"/>
            <ac:spMkLst>
              <pc:docMk/>
              <pc:sldMasterMk cId="696490717" sldId="2147483756"/>
              <pc:sldLayoutMk cId="2894963424" sldId="2147483762"/>
              <ac:spMk id="6" creationId="{52135276-86EF-484A-A6EF-F153BEB65FDC}"/>
            </ac:spMkLst>
          </pc:spChg>
        </pc:sldLayoutChg>
        <pc:sldLayoutChg chg="addSp">
          <pc:chgData name="Garcia Estefan Arquitectura y Urbanismo" userId="4c8bbe503c66f6df" providerId="LiveId" clId="{39CE8AC3-E84D-A94F-B517-877789DCAA9D}" dt="2021-05-03T23:04:34.738" v="45"/>
          <pc:sldLayoutMkLst>
            <pc:docMk/>
            <pc:sldMasterMk cId="696490717" sldId="2147483756"/>
            <pc:sldLayoutMk cId="960028364" sldId="2147483766"/>
          </pc:sldLayoutMkLst>
          <pc:spChg chg="add">
            <ac:chgData name="Garcia Estefan Arquitectura y Urbanismo" userId="4c8bbe503c66f6df" providerId="LiveId" clId="{39CE8AC3-E84D-A94F-B517-877789DCAA9D}" dt="2021-05-03T23:04:34.738" v="45"/>
            <ac:spMkLst>
              <pc:docMk/>
              <pc:sldMasterMk cId="696490717" sldId="2147483756"/>
              <pc:sldLayoutMk cId="960028364" sldId="2147483766"/>
              <ac:spMk id="7" creationId="{C17835A4-29A7-D441-B15A-5766065CFEB3}"/>
            </ac:spMkLst>
          </pc:spChg>
        </pc:sldLayoutChg>
        <pc:sldLayoutChg chg="addSp">
          <pc:chgData name="Garcia Estefan Arquitectura y Urbanismo" userId="4c8bbe503c66f6df" providerId="LiveId" clId="{39CE8AC3-E84D-A94F-B517-877789DCAA9D}" dt="2021-05-03T23:04:34.738" v="45"/>
          <pc:sldLayoutMkLst>
            <pc:docMk/>
            <pc:sldMasterMk cId="696490717" sldId="2147483756"/>
            <pc:sldLayoutMk cId="1070972632" sldId="2147483767"/>
          </pc:sldLayoutMkLst>
          <pc:spChg chg="add">
            <ac:chgData name="Garcia Estefan Arquitectura y Urbanismo" userId="4c8bbe503c66f6df" providerId="LiveId" clId="{39CE8AC3-E84D-A94F-B517-877789DCAA9D}" dt="2021-05-03T23:04:34.738" v="45"/>
            <ac:spMkLst>
              <pc:docMk/>
              <pc:sldMasterMk cId="696490717" sldId="2147483756"/>
              <pc:sldLayoutMk cId="1070972632" sldId="2147483767"/>
              <ac:spMk id="7" creationId="{A4BEFE8F-F72E-6542-A9B5-55694ADCF52B}"/>
            </ac:spMkLst>
          </pc:spChg>
        </pc:sldLayoutChg>
      </pc:sldMasterChg>
      <pc:sldMasterChg chg="modSldLayout">
        <pc:chgData name="Garcia Estefan Arquitectura y Urbanismo" userId="4c8bbe503c66f6df" providerId="LiveId" clId="{39CE8AC3-E84D-A94F-B517-877789DCAA9D}" dt="2021-05-03T23:04:39.034" v="47"/>
        <pc:sldMasterMkLst>
          <pc:docMk/>
          <pc:sldMasterMk cId="2245499763" sldId="2147483768"/>
        </pc:sldMasterMkLst>
        <pc:sldLayoutChg chg="addSp">
          <pc:chgData name="Garcia Estefan Arquitectura y Urbanismo" userId="4c8bbe503c66f6df" providerId="LiveId" clId="{39CE8AC3-E84D-A94F-B517-877789DCAA9D}" dt="2021-05-03T23:04:39.034" v="47"/>
          <pc:sldLayoutMkLst>
            <pc:docMk/>
            <pc:sldMasterMk cId="2245499763" sldId="2147483768"/>
            <pc:sldLayoutMk cId="2062568661" sldId="2147483769"/>
          </pc:sldLayoutMkLst>
          <pc:spChg chg="add">
            <ac:chgData name="Garcia Estefan Arquitectura y Urbanismo" userId="4c8bbe503c66f6df" providerId="LiveId" clId="{39CE8AC3-E84D-A94F-B517-877789DCAA9D}" dt="2021-05-03T23:04:39.034" v="47"/>
            <ac:spMkLst>
              <pc:docMk/>
              <pc:sldMasterMk cId="2245499763" sldId="2147483768"/>
              <pc:sldLayoutMk cId="2062568661" sldId="2147483769"/>
              <ac:spMk id="13" creationId="{9D565735-B5A3-BA42-B174-CD2DE09D8575}"/>
            </ac:spMkLst>
          </pc:spChg>
        </pc:sldLayoutChg>
        <pc:sldLayoutChg chg="addSp">
          <pc:chgData name="Garcia Estefan Arquitectura y Urbanismo" userId="4c8bbe503c66f6df" providerId="LiveId" clId="{39CE8AC3-E84D-A94F-B517-877789DCAA9D}" dt="2021-05-03T23:04:39.034" v="47"/>
          <pc:sldLayoutMkLst>
            <pc:docMk/>
            <pc:sldMasterMk cId="2245499763" sldId="2147483768"/>
            <pc:sldLayoutMk cId="808897831" sldId="2147483771"/>
          </pc:sldLayoutMkLst>
          <pc:spChg chg="add">
            <ac:chgData name="Garcia Estefan Arquitectura y Urbanismo" userId="4c8bbe503c66f6df" providerId="LiveId" clId="{39CE8AC3-E84D-A94F-B517-877789DCAA9D}" dt="2021-05-03T23:04:39.034" v="47"/>
            <ac:spMkLst>
              <pc:docMk/>
              <pc:sldMasterMk cId="2245499763" sldId="2147483768"/>
              <pc:sldLayoutMk cId="808897831" sldId="2147483771"/>
              <ac:spMk id="11" creationId="{CA0A6141-A76D-6D47-80AD-4433C329CFC4}"/>
            </ac:spMkLst>
          </pc:spChg>
        </pc:sldLayoutChg>
        <pc:sldLayoutChg chg="addSp">
          <pc:chgData name="Garcia Estefan Arquitectura y Urbanismo" userId="4c8bbe503c66f6df" providerId="LiveId" clId="{39CE8AC3-E84D-A94F-B517-877789DCAA9D}" dt="2021-05-03T23:04:39.034" v="47"/>
          <pc:sldLayoutMkLst>
            <pc:docMk/>
            <pc:sldMasterMk cId="2245499763" sldId="2147483768"/>
            <pc:sldLayoutMk cId="95375370" sldId="2147483772"/>
          </pc:sldLayoutMkLst>
          <pc:spChg chg="add">
            <ac:chgData name="Garcia Estefan Arquitectura y Urbanismo" userId="4c8bbe503c66f6df" providerId="LiveId" clId="{39CE8AC3-E84D-A94F-B517-877789DCAA9D}" dt="2021-05-03T23:04:39.034" v="47"/>
            <ac:spMkLst>
              <pc:docMk/>
              <pc:sldMasterMk cId="2245499763" sldId="2147483768"/>
              <pc:sldLayoutMk cId="95375370" sldId="2147483772"/>
              <ac:spMk id="8" creationId="{DCD9712E-FF79-BA40-A744-7E9200DBAE81}"/>
            </ac:spMkLst>
          </pc:spChg>
        </pc:sldLayoutChg>
        <pc:sldLayoutChg chg="addSp">
          <pc:chgData name="Garcia Estefan Arquitectura y Urbanismo" userId="4c8bbe503c66f6df" providerId="LiveId" clId="{39CE8AC3-E84D-A94F-B517-877789DCAA9D}" dt="2021-05-03T23:04:39.034" v="47"/>
          <pc:sldLayoutMkLst>
            <pc:docMk/>
            <pc:sldMasterMk cId="2245499763" sldId="2147483768"/>
            <pc:sldLayoutMk cId="1833663424" sldId="2147483774"/>
          </pc:sldLayoutMkLst>
          <pc:spChg chg="add">
            <ac:chgData name="Garcia Estefan Arquitectura y Urbanismo" userId="4c8bbe503c66f6df" providerId="LiveId" clId="{39CE8AC3-E84D-A94F-B517-877789DCAA9D}" dt="2021-05-03T23:04:39.034" v="47"/>
            <ac:spMkLst>
              <pc:docMk/>
              <pc:sldMasterMk cId="2245499763" sldId="2147483768"/>
              <pc:sldLayoutMk cId="1833663424" sldId="2147483774"/>
              <ac:spMk id="7" creationId="{A1833A04-66DA-AD42-A5ED-A0446267440B}"/>
            </ac:spMkLst>
          </pc:spChg>
        </pc:sldLayoutChg>
        <pc:sldLayoutChg chg="addSp">
          <pc:chgData name="Garcia Estefan Arquitectura y Urbanismo" userId="4c8bbe503c66f6df" providerId="LiveId" clId="{39CE8AC3-E84D-A94F-B517-877789DCAA9D}" dt="2021-05-03T23:04:39.034" v="47"/>
          <pc:sldLayoutMkLst>
            <pc:docMk/>
            <pc:sldMasterMk cId="2245499763" sldId="2147483768"/>
            <pc:sldLayoutMk cId="4022379272" sldId="2147483778"/>
          </pc:sldLayoutMkLst>
          <pc:spChg chg="add">
            <ac:chgData name="Garcia Estefan Arquitectura y Urbanismo" userId="4c8bbe503c66f6df" providerId="LiveId" clId="{39CE8AC3-E84D-A94F-B517-877789DCAA9D}" dt="2021-05-03T23:04:39.034" v="47"/>
            <ac:spMkLst>
              <pc:docMk/>
              <pc:sldMasterMk cId="2245499763" sldId="2147483768"/>
              <pc:sldLayoutMk cId="4022379272" sldId="2147483778"/>
              <ac:spMk id="7" creationId="{C9C1473E-963E-AE40-B9ED-CA6AD028FE78}"/>
            </ac:spMkLst>
          </pc:spChg>
        </pc:sldLayoutChg>
        <pc:sldLayoutChg chg="addSp">
          <pc:chgData name="Garcia Estefan Arquitectura y Urbanismo" userId="4c8bbe503c66f6df" providerId="LiveId" clId="{39CE8AC3-E84D-A94F-B517-877789DCAA9D}" dt="2021-05-03T23:04:39.034" v="47"/>
          <pc:sldLayoutMkLst>
            <pc:docMk/>
            <pc:sldMasterMk cId="2245499763" sldId="2147483768"/>
            <pc:sldLayoutMk cId="1507557405" sldId="2147483779"/>
          </pc:sldLayoutMkLst>
          <pc:spChg chg="add">
            <ac:chgData name="Garcia Estefan Arquitectura y Urbanismo" userId="4c8bbe503c66f6df" providerId="LiveId" clId="{39CE8AC3-E84D-A94F-B517-877789DCAA9D}" dt="2021-05-03T23:04:39.034" v="47"/>
            <ac:spMkLst>
              <pc:docMk/>
              <pc:sldMasterMk cId="2245499763" sldId="2147483768"/>
              <pc:sldLayoutMk cId="1507557405" sldId="2147483779"/>
              <ac:spMk id="7" creationId="{6BA8930D-1A2C-8946-973A-CE1839469663}"/>
            </ac:spMkLst>
          </pc:spChg>
        </pc:sldLayoutChg>
      </pc:sldMasterChg>
      <pc:sldMasterChg chg="modSldLayout">
        <pc:chgData name="Garcia Estefan Arquitectura y Urbanismo" userId="4c8bbe503c66f6df" providerId="LiveId" clId="{39CE8AC3-E84D-A94F-B517-877789DCAA9D}" dt="2021-05-03T23:04:44.541" v="48"/>
        <pc:sldMasterMkLst>
          <pc:docMk/>
          <pc:sldMasterMk cId="423818955" sldId="2147483780"/>
        </pc:sldMasterMkLst>
        <pc:sldLayoutChg chg="addSp">
          <pc:chgData name="Garcia Estefan Arquitectura y Urbanismo" userId="4c8bbe503c66f6df" providerId="LiveId" clId="{39CE8AC3-E84D-A94F-B517-877789DCAA9D}" dt="2021-05-03T23:04:44.541" v="48"/>
          <pc:sldLayoutMkLst>
            <pc:docMk/>
            <pc:sldMasterMk cId="423818955" sldId="2147483780"/>
            <pc:sldLayoutMk cId="2280416565" sldId="2147483781"/>
          </pc:sldLayoutMkLst>
          <pc:spChg chg="add">
            <ac:chgData name="Garcia Estefan Arquitectura y Urbanismo" userId="4c8bbe503c66f6df" providerId="LiveId" clId="{39CE8AC3-E84D-A94F-B517-877789DCAA9D}" dt="2021-05-03T23:04:44.541" v="48"/>
            <ac:spMkLst>
              <pc:docMk/>
              <pc:sldMasterMk cId="423818955" sldId="2147483780"/>
              <pc:sldLayoutMk cId="2280416565" sldId="2147483781"/>
              <ac:spMk id="13" creationId="{054D2F35-7528-E145-8027-818F16F1FD2B}"/>
            </ac:spMkLst>
          </pc:spChg>
        </pc:sldLayoutChg>
        <pc:sldLayoutChg chg="addSp">
          <pc:chgData name="Garcia Estefan Arquitectura y Urbanismo" userId="4c8bbe503c66f6df" providerId="LiveId" clId="{39CE8AC3-E84D-A94F-B517-877789DCAA9D}" dt="2021-05-03T23:04:44.541" v="48"/>
          <pc:sldLayoutMkLst>
            <pc:docMk/>
            <pc:sldMasterMk cId="423818955" sldId="2147483780"/>
            <pc:sldLayoutMk cId="3360530813" sldId="2147483783"/>
          </pc:sldLayoutMkLst>
          <pc:spChg chg="add">
            <ac:chgData name="Garcia Estefan Arquitectura y Urbanismo" userId="4c8bbe503c66f6df" providerId="LiveId" clId="{39CE8AC3-E84D-A94F-B517-877789DCAA9D}" dt="2021-05-03T23:04:44.541" v="48"/>
            <ac:spMkLst>
              <pc:docMk/>
              <pc:sldMasterMk cId="423818955" sldId="2147483780"/>
              <pc:sldLayoutMk cId="3360530813" sldId="2147483783"/>
              <ac:spMk id="7" creationId="{1669D8B2-B1A4-1F48-8C9C-ECE4ED33E414}"/>
            </ac:spMkLst>
          </pc:spChg>
        </pc:sldLayoutChg>
        <pc:sldLayoutChg chg="addSp">
          <pc:chgData name="Garcia Estefan Arquitectura y Urbanismo" userId="4c8bbe503c66f6df" providerId="LiveId" clId="{39CE8AC3-E84D-A94F-B517-877789DCAA9D}" dt="2021-05-03T23:04:44.541" v="48"/>
          <pc:sldLayoutMkLst>
            <pc:docMk/>
            <pc:sldMasterMk cId="423818955" sldId="2147483780"/>
            <pc:sldLayoutMk cId="919875523" sldId="2147483786"/>
          </pc:sldLayoutMkLst>
          <pc:spChg chg="add">
            <ac:chgData name="Garcia Estefan Arquitectura y Urbanismo" userId="4c8bbe503c66f6df" providerId="LiveId" clId="{39CE8AC3-E84D-A94F-B517-877789DCAA9D}" dt="2021-05-03T23:04:44.541" v="48"/>
            <ac:spMkLst>
              <pc:docMk/>
              <pc:sldMasterMk cId="423818955" sldId="2147483780"/>
              <pc:sldLayoutMk cId="919875523" sldId="2147483786"/>
              <ac:spMk id="6" creationId="{8BAD1F47-4AF9-BE42-87F3-B05C7C380BF2}"/>
            </ac:spMkLst>
          </pc:spChg>
        </pc:sldLayoutChg>
      </pc:sldMasterChg>
      <pc:sldMasterChg chg="modSldLayout">
        <pc:chgData name="Garcia Estefan Arquitectura y Urbanismo" userId="4c8bbe503c66f6df" providerId="LiveId" clId="{39CE8AC3-E84D-A94F-B517-877789DCAA9D}" dt="2021-05-03T23:04:48.645" v="49"/>
        <pc:sldMasterMkLst>
          <pc:docMk/>
          <pc:sldMasterMk cId="2870736132" sldId="2147483799"/>
        </pc:sldMasterMkLst>
        <pc:sldLayoutChg chg="addSp">
          <pc:chgData name="Garcia Estefan Arquitectura y Urbanismo" userId="4c8bbe503c66f6df" providerId="LiveId" clId="{39CE8AC3-E84D-A94F-B517-877789DCAA9D}" dt="2021-05-03T23:04:48.645" v="49"/>
          <pc:sldLayoutMkLst>
            <pc:docMk/>
            <pc:sldMasterMk cId="2870736132" sldId="2147483799"/>
            <pc:sldLayoutMk cId="1341374668" sldId="2147483800"/>
          </pc:sldLayoutMkLst>
          <pc:spChg chg="add">
            <ac:chgData name="Garcia Estefan Arquitectura y Urbanismo" userId="4c8bbe503c66f6df" providerId="LiveId" clId="{39CE8AC3-E84D-A94F-B517-877789DCAA9D}" dt="2021-05-03T23:04:48.645" v="49"/>
            <ac:spMkLst>
              <pc:docMk/>
              <pc:sldMasterMk cId="2870736132" sldId="2147483799"/>
              <pc:sldLayoutMk cId="1341374668" sldId="2147483800"/>
              <ac:spMk id="9" creationId="{28747D29-3D89-ED44-B5E6-176C44DEE0EB}"/>
            </ac:spMkLst>
          </pc:spChg>
        </pc:sldLayoutChg>
        <pc:sldLayoutChg chg="addSp">
          <pc:chgData name="Garcia Estefan Arquitectura y Urbanismo" userId="4c8bbe503c66f6df" providerId="LiveId" clId="{39CE8AC3-E84D-A94F-B517-877789DCAA9D}" dt="2021-05-03T23:04:48.645" v="49"/>
          <pc:sldLayoutMkLst>
            <pc:docMk/>
            <pc:sldMasterMk cId="2870736132" sldId="2147483799"/>
            <pc:sldLayoutMk cId="1211764755" sldId="2147483802"/>
          </pc:sldLayoutMkLst>
          <pc:spChg chg="add">
            <ac:chgData name="Garcia Estefan Arquitectura y Urbanismo" userId="4c8bbe503c66f6df" providerId="LiveId" clId="{39CE8AC3-E84D-A94F-B517-877789DCAA9D}" dt="2021-05-03T23:04:48.645" v="49"/>
            <ac:spMkLst>
              <pc:docMk/>
              <pc:sldMasterMk cId="2870736132" sldId="2147483799"/>
              <pc:sldLayoutMk cId="1211764755" sldId="2147483802"/>
              <ac:spMk id="10" creationId="{95BE7E97-8EFF-5344-AC51-15C529516E8F}"/>
            </ac:spMkLst>
          </pc:spChg>
        </pc:sldLayoutChg>
        <pc:sldLayoutChg chg="addSp">
          <pc:chgData name="Garcia Estefan Arquitectura y Urbanismo" userId="4c8bbe503c66f6df" providerId="LiveId" clId="{39CE8AC3-E84D-A94F-B517-877789DCAA9D}" dt="2021-05-03T23:04:48.645" v="49"/>
          <pc:sldLayoutMkLst>
            <pc:docMk/>
            <pc:sldMasterMk cId="2870736132" sldId="2147483799"/>
            <pc:sldLayoutMk cId="1690614593" sldId="2147483805"/>
          </pc:sldLayoutMkLst>
          <pc:spChg chg="add">
            <ac:chgData name="Garcia Estefan Arquitectura y Urbanismo" userId="4c8bbe503c66f6df" providerId="LiveId" clId="{39CE8AC3-E84D-A94F-B517-877789DCAA9D}" dt="2021-05-03T23:04:48.645" v="49"/>
            <ac:spMkLst>
              <pc:docMk/>
              <pc:sldMasterMk cId="2870736132" sldId="2147483799"/>
              <pc:sldLayoutMk cId="1690614593" sldId="2147483805"/>
              <ac:spMk id="6" creationId="{35064603-E26A-0042-B47F-4BD17507762C}"/>
            </ac:spMkLst>
          </pc:spChg>
        </pc:sldLayoutChg>
      </pc:sldMasterChg>
      <pc:sldMasterChg chg="modSldLayout">
        <pc:chgData name="Garcia Estefan Arquitectura y Urbanismo" userId="4c8bbe503c66f6df" providerId="LiveId" clId="{39CE8AC3-E84D-A94F-B517-877789DCAA9D}" dt="2021-05-03T23:04:54.203" v="50"/>
        <pc:sldMasterMkLst>
          <pc:docMk/>
          <pc:sldMasterMk cId="2601502184" sldId="2147483811"/>
        </pc:sldMasterMkLst>
        <pc:sldLayoutChg chg="addSp">
          <pc:chgData name="Garcia Estefan Arquitectura y Urbanismo" userId="4c8bbe503c66f6df" providerId="LiveId" clId="{39CE8AC3-E84D-A94F-B517-877789DCAA9D}" dt="2021-05-03T23:04:54.203" v="50"/>
          <pc:sldLayoutMkLst>
            <pc:docMk/>
            <pc:sldMasterMk cId="2601502184" sldId="2147483811"/>
            <pc:sldLayoutMk cId="3775801668" sldId="2147483812"/>
          </pc:sldLayoutMkLst>
          <pc:spChg chg="add">
            <ac:chgData name="Garcia Estefan Arquitectura y Urbanismo" userId="4c8bbe503c66f6df" providerId="LiveId" clId="{39CE8AC3-E84D-A94F-B517-877789DCAA9D}" dt="2021-05-03T23:04:54.203" v="50"/>
            <ac:spMkLst>
              <pc:docMk/>
              <pc:sldMasterMk cId="2601502184" sldId="2147483811"/>
              <pc:sldLayoutMk cId="3775801668" sldId="2147483812"/>
              <ac:spMk id="12" creationId="{99FC626A-8E02-2C4B-9367-A8A676A0DEFA}"/>
            </ac:spMkLst>
          </pc:spChg>
        </pc:sldLayoutChg>
        <pc:sldLayoutChg chg="addSp">
          <pc:chgData name="Garcia Estefan Arquitectura y Urbanismo" userId="4c8bbe503c66f6df" providerId="LiveId" clId="{39CE8AC3-E84D-A94F-B517-877789DCAA9D}" dt="2021-05-03T23:04:54.203" v="50"/>
          <pc:sldLayoutMkLst>
            <pc:docMk/>
            <pc:sldMasterMk cId="2601502184" sldId="2147483811"/>
            <pc:sldLayoutMk cId="2592632286" sldId="2147483814"/>
          </pc:sldLayoutMkLst>
          <pc:spChg chg="add">
            <ac:chgData name="Garcia Estefan Arquitectura y Urbanismo" userId="4c8bbe503c66f6df" providerId="LiveId" clId="{39CE8AC3-E84D-A94F-B517-877789DCAA9D}" dt="2021-05-03T23:04:54.203" v="50"/>
            <ac:spMkLst>
              <pc:docMk/>
              <pc:sldMasterMk cId="2601502184" sldId="2147483811"/>
              <pc:sldLayoutMk cId="2592632286" sldId="2147483814"/>
              <ac:spMk id="10" creationId="{F2BA18DB-6367-2F43-BE6C-81060D49239C}"/>
            </ac:spMkLst>
          </pc:spChg>
        </pc:sldLayoutChg>
        <pc:sldLayoutChg chg="addSp">
          <pc:chgData name="Garcia Estefan Arquitectura y Urbanismo" userId="4c8bbe503c66f6df" providerId="LiveId" clId="{39CE8AC3-E84D-A94F-B517-877789DCAA9D}" dt="2021-05-03T23:04:54.203" v="50"/>
          <pc:sldLayoutMkLst>
            <pc:docMk/>
            <pc:sldMasterMk cId="2601502184" sldId="2147483811"/>
            <pc:sldLayoutMk cId="1999678774" sldId="2147483817"/>
          </pc:sldLayoutMkLst>
          <pc:spChg chg="add">
            <ac:chgData name="Garcia Estefan Arquitectura y Urbanismo" userId="4c8bbe503c66f6df" providerId="LiveId" clId="{39CE8AC3-E84D-A94F-B517-877789DCAA9D}" dt="2021-05-03T23:04:54.203" v="50"/>
            <ac:spMkLst>
              <pc:docMk/>
              <pc:sldMasterMk cId="2601502184" sldId="2147483811"/>
              <pc:sldLayoutMk cId="1999678774" sldId="2147483817"/>
              <ac:spMk id="6" creationId="{42FBB043-A600-014F-89A6-90A74C5512AC}"/>
            </ac:spMkLst>
          </pc:spChg>
        </pc:sldLayoutChg>
      </pc:sldMasterChg>
    </pc:docChg>
  </pc:docChgLst>
  <pc:docChgLst>
    <pc:chgData name="Garcia Estefan ·" userId="4c8bbe503c66f6df" providerId="LiveId" clId="{E70549BF-96E0-8548-9F9F-28639EF5A2DF}"/>
    <pc:docChg chg="undo custSel addSld delSld modSld sldOrd">
      <pc:chgData name="Garcia Estefan ·" userId="4c8bbe503c66f6df" providerId="LiveId" clId="{E70549BF-96E0-8548-9F9F-28639EF5A2DF}" dt="2021-06-22T00:03:33.526" v="1558" actId="478"/>
      <pc:docMkLst>
        <pc:docMk/>
      </pc:docMkLst>
      <pc:sldChg chg="addSp delSp modSp mod">
        <pc:chgData name="Garcia Estefan ·" userId="4c8bbe503c66f6df" providerId="LiveId" clId="{E70549BF-96E0-8548-9F9F-28639EF5A2DF}" dt="2021-06-22T00:01:37.645" v="1513" actId="404"/>
        <pc:sldMkLst>
          <pc:docMk/>
          <pc:sldMk cId="2471807738" sldId="256"/>
        </pc:sldMkLst>
        <pc:spChg chg="mod">
          <ac:chgData name="Garcia Estefan ·" userId="4c8bbe503c66f6df" providerId="LiveId" clId="{E70549BF-96E0-8548-9F9F-28639EF5A2DF}" dt="2021-06-22T00:01:37.645" v="1513" actId="404"/>
          <ac:spMkLst>
            <pc:docMk/>
            <pc:sldMk cId="2471807738" sldId="256"/>
            <ac:spMk id="2" creationId="{00000000-0000-0000-0000-000000000000}"/>
          </ac:spMkLst>
        </pc:spChg>
        <pc:spChg chg="mod">
          <ac:chgData name="Garcia Estefan ·" userId="4c8bbe503c66f6df" providerId="LiveId" clId="{E70549BF-96E0-8548-9F9F-28639EF5A2DF}" dt="2021-06-22T00:01:01.908" v="1482" actId="14100"/>
          <ac:spMkLst>
            <pc:docMk/>
            <pc:sldMk cId="2471807738" sldId="256"/>
            <ac:spMk id="10" creationId="{29D42244-4006-5845-8F2D-38D749EDFA22}"/>
          </ac:spMkLst>
        </pc:spChg>
        <pc:spChg chg="add mod">
          <ac:chgData name="Garcia Estefan ·" userId="4c8bbe503c66f6df" providerId="LiveId" clId="{E70549BF-96E0-8548-9F9F-28639EF5A2DF}" dt="2021-06-22T00:01:20.289" v="1512" actId="20577"/>
          <ac:spMkLst>
            <pc:docMk/>
            <pc:sldMk cId="2471807738" sldId="256"/>
            <ac:spMk id="11" creationId="{255BD168-18CD-3244-A881-27F31B4ACAA0}"/>
          </ac:spMkLst>
        </pc:spChg>
        <pc:spChg chg="add del mod">
          <ac:chgData name="Garcia Estefan ·" userId="4c8bbe503c66f6df" providerId="LiveId" clId="{E70549BF-96E0-8548-9F9F-28639EF5A2DF}" dt="2021-06-22T00:01:14.746" v="1486"/>
          <ac:spMkLst>
            <pc:docMk/>
            <pc:sldMk cId="2471807738" sldId="256"/>
            <ac:spMk id="12" creationId="{B2B5AC7F-701C-7047-A09B-8360DA605B0D}"/>
          </ac:spMkLst>
        </pc:spChg>
      </pc:sldChg>
      <pc:sldChg chg="del">
        <pc:chgData name="Garcia Estefan ·" userId="4c8bbe503c66f6df" providerId="LiveId" clId="{E70549BF-96E0-8548-9F9F-28639EF5A2DF}" dt="2021-06-18T17:47:24.154" v="4" actId="2696"/>
        <pc:sldMkLst>
          <pc:docMk/>
          <pc:sldMk cId="2317502127" sldId="263"/>
        </pc:sldMkLst>
      </pc:sldChg>
      <pc:sldChg chg="modSp mod">
        <pc:chgData name="Garcia Estefan ·" userId="4c8bbe503c66f6df" providerId="LiveId" clId="{E70549BF-96E0-8548-9F9F-28639EF5A2DF}" dt="2021-06-18T18:20:16.194" v="8" actId="20577"/>
        <pc:sldMkLst>
          <pc:docMk/>
          <pc:sldMk cId="2383137538" sldId="273"/>
        </pc:sldMkLst>
        <pc:spChg chg="mod">
          <ac:chgData name="Garcia Estefan ·" userId="4c8bbe503c66f6df" providerId="LiveId" clId="{E70549BF-96E0-8548-9F9F-28639EF5A2DF}" dt="2021-06-18T17:45:11.223" v="3" actId="1076"/>
          <ac:spMkLst>
            <pc:docMk/>
            <pc:sldMk cId="2383137538" sldId="273"/>
            <ac:spMk id="5" creationId="{D5C77066-B368-FB45-B073-1AC90842A904}"/>
          </ac:spMkLst>
        </pc:spChg>
        <pc:spChg chg="mod">
          <ac:chgData name="Garcia Estefan ·" userId="4c8bbe503c66f6df" providerId="LiveId" clId="{E70549BF-96E0-8548-9F9F-28639EF5A2DF}" dt="2021-06-18T18:20:16.194" v="8" actId="20577"/>
          <ac:spMkLst>
            <pc:docMk/>
            <pc:sldMk cId="2383137538" sldId="273"/>
            <ac:spMk id="6" creationId="{C7365E4D-F46F-4B4B-9DFC-B6544F258C06}"/>
          </ac:spMkLst>
        </pc:spChg>
        <pc:spChg chg="mod">
          <ac:chgData name="Garcia Estefan ·" userId="4c8bbe503c66f6df" providerId="LiveId" clId="{E70549BF-96E0-8548-9F9F-28639EF5A2DF}" dt="2021-06-18T17:45:04.540" v="2" actId="1076"/>
          <ac:spMkLst>
            <pc:docMk/>
            <pc:sldMk cId="2383137538" sldId="273"/>
            <ac:spMk id="9" creationId="{02C530EF-5CAF-AC46-A128-ABA27F698335}"/>
          </ac:spMkLst>
        </pc:spChg>
        <pc:grpChg chg="mod">
          <ac:chgData name="Garcia Estefan ·" userId="4c8bbe503c66f6df" providerId="LiveId" clId="{E70549BF-96E0-8548-9F9F-28639EF5A2DF}" dt="2021-06-18T17:45:11.223" v="3" actId="1076"/>
          <ac:grpSpMkLst>
            <pc:docMk/>
            <pc:sldMk cId="2383137538" sldId="273"/>
            <ac:grpSpMk id="4" creationId="{B44A30F0-8CEA-C54A-8D32-BEB54A501E0F}"/>
          </ac:grpSpMkLst>
        </pc:grpChg>
        <pc:grpChg chg="mod">
          <ac:chgData name="Garcia Estefan ·" userId="4c8bbe503c66f6df" providerId="LiveId" clId="{E70549BF-96E0-8548-9F9F-28639EF5A2DF}" dt="2021-06-18T17:45:11.223" v="3" actId="1076"/>
          <ac:grpSpMkLst>
            <pc:docMk/>
            <pc:sldMk cId="2383137538" sldId="273"/>
            <ac:grpSpMk id="8" creationId="{2FF15B0E-0007-D54B-9345-ED4C8F1A0DA2}"/>
          </ac:grpSpMkLst>
        </pc:grpChg>
        <pc:picChg chg="mod">
          <ac:chgData name="Garcia Estefan ·" userId="4c8bbe503c66f6df" providerId="LiveId" clId="{E70549BF-96E0-8548-9F9F-28639EF5A2DF}" dt="2021-06-18T17:45:11.223" v="3" actId="1076"/>
          <ac:picMkLst>
            <pc:docMk/>
            <pc:sldMk cId="2383137538" sldId="273"/>
            <ac:picMk id="10" creationId="{28DE6600-206E-8F4C-9F21-0B9430BF24FC}"/>
          </ac:picMkLst>
        </pc:picChg>
      </pc:sldChg>
      <pc:sldChg chg="del">
        <pc:chgData name="Garcia Estefan ·" userId="4c8bbe503c66f6df" providerId="LiveId" clId="{E70549BF-96E0-8548-9F9F-28639EF5A2DF}" dt="2021-06-19T01:28:20.782" v="235" actId="2696"/>
        <pc:sldMkLst>
          <pc:docMk/>
          <pc:sldMk cId="1162609380" sldId="300"/>
        </pc:sldMkLst>
      </pc:sldChg>
      <pc:sldChg chg="addSp delSp modSp mod">
        <pc:chgData name="Garcia Estefan ·" userId="4c8bbe503c66f6df" providerId="LiveId" clId="{E70549BF-96E0-8548-9F9F-28639EF5A2DF}" dt="2021-06-19T17:45:55.301" v="1133" actId="14100"/>
        <pc:sldMkLst>
          <pc:docMk/>
          <pc:sldMk cId="1996007232" sldId="301"/>
        </pc:sldMkLst>
        <pc:spChg chg="mod">
          <ac:chgData name="Garcia Estefan ·" userId="4c8bbe503c66f6df" providerId="LiveId" clId="{E70549BF-96E0-8548-9F9F-28639EF5A2DF}" dt="2021-06-19T15:02:43.821" v="780" actId="14100"/>
          <ac:spMkLst>
            <pc:docMk/>
            <pc:sldMk cId="1996007232" sldId="301"/>
            <ac:spMk id="2" creationId="{00000000-0000-0000-0000-000000000000}"/>
          </ac:spMkLst>
        </pc:spChg>
        <pc:spChg chg="add mod">
          <ac:chgData name="Garcia Estefan ·" userId="4c8bbe503c66f6df" providerId="LiveId" clId="{E70549BF-96E0-8548-9F9F-28639EF5A2DF}" dt="2021-06-19T17:45:55.301" v="1133" actId="14100"/>
          <ac:spMkLst>
            <pc:docMk/>
            <pc:sldMk cId="1996007232" sldId="301"/>
            <ac:spMk id="5" creationId="{73E41753-FC3F-DD4D-9B62-85A70B1F5359}"/>
          </ac:spMkLst>
        </pc:spChg>
        <pc:picChg chg="del">
          <ac:chgData name="Garcia Estefan ·" userId="4c8bbe503c66f6df" providerId="LiveId" clId="{E70549BF-96E0-8548-9F9F-28639EF5A2DF}" dt="2021-06-19T17:45:06.139" v="1095" actId="478"/>
          <ac:picMkLst>
            <pc:docMk/>
            <pc:sldMk cId="1996007232" sldId="301"/>
            <ac:picMk id="4" creationId="{453D8699-E9D9-054D-94B4-77B2DA84637C}"/>
          </ac:picMkLst>
        </pc:picChg>
        <pc:picChg chg="del">
          <ac:chgData name="Garcia Estefan ·" userId="4c8bbe503c66f6df" providerId="LiveId" clId="{E70549BF-96E0-8548-9F9F-28639EF5A2DF}" dt="2021-06-19T15:02:48.896" v="781" actId="478"/>
          <ac:picMkLst>
            <pc:docMk/>
            <pc:sldMk cId="1996007232" sldId="301"/>
            <ac:picMk id="6" creationId="{6EB387D1-A1D8-9E49-9E4F-F63503E6B945}"/>
          </ac:picMkLst>
        </pc:picChg>
      </pc:sldChg>
      <pc:sldChg chg="addSp delSp modSp mod">
        <pc:chgData name="Garcia Estefan ·" userId="4c8bbe503c66f6df" providerId="LiveId" clId="{E70549BF-96E0-8548-9F9F-28639EF5A2DF}" dt="2021-06-19T17:43:12.512" v="1084" actId="1076"/>
        <pc:sldMkLst>
          <pc:docMk/>
          <pc:sldMk cId="1897773222" sldId="302"/>
        </pc:sldMkLst>
        <pc:spChg chg="del">
          <ac:chgData name="Garcia Estefan ·" userId="4c8bbe503c66f6df" providerId="LiveId" clId="{E70549BF-96E0-8548-9F9F-28639EF5A2DF}" dt="2021-06-18T18:36:09.215" v="78" actId="478"/>
          <ac:spMkLst>
            <pc:docMk/>
            <pc:sldMk cId="1897773222" sldId="302"/>
            <ac:spMk id="43" creationId="{1562DF4E-1CA0-1942-A987-F7A1343C63A2}"/>
          </ac:spMkLst>
        </pc:spChg>
        <pc:spChg chg="del">
          <ac:chgData name="Garcia Estefan ·" userId="4c8bbe503c66f6df" providerId="LiveId" clId="{E70549BF-96E0-8548-9F9F-28639EF5A2DF}" dt="2021-06-18T18:36:09.215" v="78" actId="478"/>
          <ac:spMkLst>
            <pc:docMk/>
            <pc:sldMk cId="1897773222" sldId="302"/>
            <ac:spMk id="44" creationId="{0D6A2B12-8959-A14E-9876-BD6E0091EDB9}"/>
          </ac:spMkLst>
        </pc:spChg>
        <pc:spChg chg="del">
          <ac:chgData name="Garcia Estefan ·" userId="4c8bbe503c66f6df" providerId="LiveId" clId="{E70549BF-96E0-8548-9F9F-28639EF5A2DF}" dt="2021-06-18T18:36:09.215" v="78" actId="478"/>
          <ac:spMkLst>
            <pc:docMk/>
            <pc:sldMk cId="1897773222" sldId="302"/>
            <ac:spMk id="45" creationId="{77E291F4-BC9C-6D42-AF54-85C3601B0EF0}"/>
          </ac:spMkLst>
        </pc:spChg>
        <pc:spChg chg="del">
          <ac:chgData name="Garcia Estefan ·" userId="4c8bbe503c66f6df" providerId="LiveId" clId="{E70549BF-96E0-8548-9F9F-28639EF5A2DF}" dt="2021-06-18T18:36:09.215" v="78" actId="478"/>
          <ac:spMkLst>
            <pc:docMk/>
            <pc:sldMk cId="1897773222" sldId="302"/>
            <ac:spMk id="46" creationId="{7D47DE84-6A28-7B4C-9794-4D7CDFFF279E}"/>
          </ac:spMkLst>
        </pc:spChg>
        <pc:spChg chg="del">
          <ac:chgData name="Garcia Estefan ·" userId="4c8bbe503c66f6df" providerId="LiveId" clId="{E70549BF-96E0-8548-9F9F-28639EF5A2DF}" dt="2021-06-18T18:36:09.215" v="78" actId="478"/>
          <ac:spMkLst>
            <pc:docMk/>
            <pc:sldMk cId="1897773222" sldId="302"/>
            <ac:spMk id="47" creationId="{E213F9E6-262F-B642-9D81-D975E0F9493F}"/>
          </ac:spMkLst>
        </pc:spChg>
        <pc:spChg chg="del">
          <ac:chgData name="Garcia Estefan ·" userId="4c8bbe503c66f6df" providerId="LiveId" clId="{E70549BF-96E0-8548-9F9F-28639EF5A2DF}" dt="2021-06-18T18:36:09.215" v="78" actId="478"/>
          <ac:spMkLst>
            <pc:docMk/>
            <pc:sldMk cId="1897773222" sldId="302"/>
            <ac:spMk id="48" creationId="{9C782C46-1088-FF4F-AF12-196465A87CE1}"/>
          </ac:spMkLst>
        </pc:spChg>
        <pc:spChg chg="del">
          <ac:chgData name="Garcia Estefan ·" userId="4c8bbe503c66f6df" providerId="LiveId" clId="{E70549BF-96E0-8548-9F9F-28639EF5A2DF}" dt="2021-06-18T18:36:09.215" v="78" actId="478"/>
          <ac:spMkLst>
            <pc:docMk/>
            <pc:sldMk cId="1897773222" sldId="302"/>
            <ac:spMk id="49" creationId="{7099B23D-552E-4C49-BD30-39ECF387B650}"/>
          </ac:spMkLst>
        </pc:spChg>
        <pc:spChg chg="del">
          <ac:chgData name="Garcia Estefan ·" userId="4c8bbe503c66f6df" providerId="LiveId" clId="{E70549BF-96E0-8548-9F9F-28639EF5A2DF}" dt="2021-06-18T18:36:09.215" v="78" actId="478"/>
          <ac:spMkLst>
            <pc:docMk/>
            <pc:sldMk cId="1897773222" sldId="302"/>
            <ac:spMk id="50" creationId="{C5A369D4-0194-8B4D-BF1D-CBB76CFB8554}"/>
          </ac:spMkLst>
        </pc:spChg>
        <pc:spChg chg="del">
          <ac:chgData name="Garcia Estefan ·" userId="4c8bbe503c66f6df" providerId="LiveId" clId="{E70549BF-96E0-8548-9F9F-28639EF5A2DF}" dt="2021-06-18T18:36:09.215" v="78" actId="478"/>
          <ac:spMkLst>
            <pc:docMk/>
            <pc:sldMk cId="1897773222" sldId="302"/>
            <ac:spMk id="51" creationId="{D530D13C-9C68-ED4C-B693-01DFDD796895}"/>
          </ac:spMkLst>
        </pc:spChg>
        <pc:graphicFrameChg chg="add del mod">
          <ac:chgData name="Garcia Estefan ·" userId="4c8bbe503c66f6df" providerId="LiveId" clId="{E70549BF-96E0-8548-9F9F-28639EF5A2DF}" dt="2021-06-18T18:36:16.336" v="80"/>
          <ac:graphicFrameMkLst>
            <pc:docMk/>
            <pc:sldMk cId="1897773222" sldId="302"/>
            <ac:graphicFrameMk id="3" creationId="{4CE30BF4-94A5-8A40-B506-9F2C14EC5F4D}"/>
          </ac:graphicFrameMkLst>
        </pc:graphicFrameChg>
        <pc:graphicFrameChg chg="add del mod">
          <ac:chgData name="Garcia Estefan ·" userId="4c8bbe503c66f6df" providerId="LiveId" clId="{E70549BF-96E0-8548-9F9F-28639EF5A2DF}" dt="2021-06-19T17:43:03.822" v="1079"/>
          <ac:graphicFrameMkLst>
            <pc:docMk/>
            <pc:sldMk cId="1897773222" sldId="302"/>
            <ac:graphicFrameMk id="3" creationId="{FCDB6D47-49AF-024E-9466-8915B974343D}"/>
          </ac:graphicFrameMkLst>
        </pc:graphicFrameChg>
        <pc:graphicFrameChg chg="add del mod">
          <ac:chgData name="Garcia Estefan ·" userId="4c8bbe503c66f6df" providerId="LiveId" clId="{E70549BF-96E0-8548-9F9F-28639EF5A2DF}" dt="2021-06-18T18:36:21.870" v="82"/>
          <ac:graphicFrameMkLst>
            <pc:docMk/>
            <pc:sldMk cId="1897773222" sldId="302"/>
            <ac:graphicFrameMk id="6" creationId="{AF843592-C249-4E4B-8D49-00778451EB49}"/>
          </ac:graphicFrameMkLst>
        </pc:graphicFrameChg>
        <pc:picChg chg="add mod">
          <ac:chgData name="Garcia Estefan ·" userId="4c8bbe503c66f6df" providerId="LiveId" clId="{E70549BF-96E0-8548-9F9F-28639EF5A2DF}" dt="2021-06-19T17:43:12.512" v="1084" actId="1076"/>
          <ac:picMkLst>
            <pc:docMk/>
            <pc:sldMk cId="1897773222" sldId="302"/>
            <ac:picMk id="4" creationId="{962C5494-D505-F741-9103-13D1F0FE0509}"/>
          </ac:picMkLst>
        </pc:picChg>
        <pc:picChg chg="add del mod">
          <ac:chgData name="Garcia Estefan ·" userId="4c8bbe503c66f6df" providerId="LiveId" clId="{E70549BF-96E0-8548-9F9F-28639EF5A2DF}" dt="2021-06-19T17:43:00.382" v="1077" actId="478"/>
          <ac:picMkLst>
            <pc:docMk/>
            <pc:sldMk cId="1897773222" sldId="302"/>
            <ac:picMk id="8" creationId="{67F46D12-6D3C-EB4A-8B81-DD8C48810391}"/>
          </ac:picMkLst>
        </pc:picChg>
        <pc:picChg chg="del">
          <ac:chgData name="Garcia Estefan ·" userId="4c8bbe503c66f6df" providerId="LiveId" clId="{E70549BF-96E0-8548-9F9F-28639EF5A2DF}" dt="2021-06-18T18:36:06.532" v="77" actId="478"/>
          <ac:picMkLst>
            <pc:docMk/>
            <pc:sldMk cId="1897773222" sldId="302"/>
            <ac:picMk id="41" creationId="{20BCBDDA-04A5-0341-BDC2-4CA0F1FCA26C}"/>
          </ac:picMkLst>
        </pc:picChg>
        <pc:cxnChg chg="del">
          <ac:chgData name="Garcia Estefan ·" userId="4c8bbe503c66f6df" providerId="LiveId" clId="{E70549BF-96E0-8548-9F9F-28639EF5A2DF}" dt="2021-06-18T18:36:09.215" v="78" actId="478"/>
          <ac:cxnSpMkLst>
            <pc:docMk/>
            <pc:sldMk cId="1897773222" sldId="302"/>
            <ac:cxnSpMk id="4" creationId="{0C1882FC-C23C-3E46-A9FA-CA4600DB7CBE}"/>
          </ac:cxnSpMkLst>
        </pc:cxnChg>
        <pc:cxnChg chg="del mod">
          <ac:chgData name="Garcia Estefan ·" userId="4c8bbe503c66f6df" providerId="LiveId" clId="{E70549BF-96E0-8548-9F9F-28639EF5A2DF}" dt="2021-06-18T18:36:09.215" v="78" actId="478"/>
          <ac:cxnSpMkLst>
            <pc:docMk/>
            <pc:sldMk cId="1897773222" sldId="302"/>
            <ac:cxnSpMk id="5" creationId="{2429FB1F-6570-B64F-B335-3FA709D0B29E}"/>
          </ac:cxnSpMkLst>
        </pc:cxnChg>
        <pc:cxnChg chg="del mod">
          <ac:chgData name="Garcia Estefan ·" userId="4c8bbe503c66f6df" providerId="LiveId" clId="{E70549BF-96E0-8548-9F9F-28639EF5A2DF}" dt="2021-06-18T18:36:09.215" v="78" actId="478"/>
          <ac:cxnSpMkLst>
            <pc:docMk/>
            <pc:sldMk cId="1897773222" sldId="302"/>
            <ac:cxnSpMk id="7" creationId="{AEDF30D0-C2D6-3247-8108-A1510371476A}"/>
          </ac:cxnSpMkLst>
        </pc:cxnChg>
        <pc:cxnChg chg="del mod">
          <ac:chgData name="Garcia Estefan ·" userId="4c8bbe503c66f6df" providerId="LiveId" clId="{E70549BF-96E0-8548-9F9F-28639EF5A2DF}" dt="2021-06-18T18:36:09.215" v="78" actId="478"/>
          <ac:cxnSpMkLst>
            <pc:docMk/>
            <pc:sldMk cId="1897773222" sldId="302"/>
            <ac:cxnSpMk id="14" creationId="{F3E4C83A-4482-9A4D-9F97-330ECCD37B95}"/>
          </ac:cxnSpMkLst>
        </pc:cxnChg>
        <pc:cxnChg chg="del mod">
          <ac:chgData name="Garcia Estefan ·" userId="4c8bbe503c66f6df" providerId="LiveId" clId="{E70549BF-96E0-8548-9F9F-28639EF5A2DF}" dt="2021-06-18T18:36:09.215" v="78" actId="478"/>
          <ac:cxnSpMkLst>
            <pc:docMk/>
            <pc:sldMk cId="1897773222" sldId="302"/>
            <ac:cxnSpMk id="16" creationId="{FE362500-6434-6146-A8A3-661C6210121E}"/>
          </ac:cxnSpMkLst>
        </pc:cxnChg>
        <pc:cxnChg chg="del mod">
          <ac:chgData name="Garcia Estefan ·" userId="4c8bbe503c66f6df" providerId="LiveId" clId="{E70549BF-96E0-8548-9F9F-28639EF5A2DF}" dt="2021-06-18T18:36:09.215" v="78" actId="478"/>
          <ac:cxnSpMkLst>
            <pc:docMk/>
            <pc:sldMk cId="1897773222" sldId="302"/>
            <ac:cxnSpMk id="53" creationId="{CE5B2D1A-69CA-AA4F-A5B7-F7BD3543ABA6}"/>
          </ac:cxnSpMkLst>
        </pc:cxnChg>
        <pc:cxnChg chg="del mod">
          <ac:chgData name="Garcia Estefan ·" userId="4c8bbe503c66f6df" providerId="LiveId" clId="{E70549BF-96E0-8548-9F9F-28639EF5A2DF}" dt="2021-06-18T18:36:09.215" v="78" actId="478"/>
          <ac:cxnSpMkLst>
            <pc:docMk/>
            <pc:sldMk cId="1897773222" sldId="302"/>
            <ac:cxnSpMk id="59" creationId="{5EF6A912-7090-1B41-AC52-23161C29BFAB}"/>
          </ac:cxnSpMkLst>
        </pc:cxnChg>
        <pc:cxnChg chg="del mod">
          <ac:chgData name="Garcia Estefan ·" userId="4c8bbe503c66f6df" providerId="LiveId" clId="{E70549BF-96E0-8548-9F9F-28639EF5A2DF}" dt="2021-06-18T18:36:09.215" v="78" actId="478"/>
          <ac:cxnSpMkLst>
            <pc:docMk/>
            <pc:sldMk cId="1897773222" sldId="302"/>
            <ac:cxnSpMk id="61" creationId="{6E815768-39B0-934D-9C5E-3A95B1B81729}"/>
          </ac:cxnSpMkLst>
        </pc:cxnChg>
        <pc:cxnChg chg="del mod">
          <ac:chgData name="Garcia Estefan ·" userId="4c8bbe503c66f6df" providerId="LiveId" clId="{E70549BF-96E0-8548-9F9F-28639EF5A2DF}" dt="2021-06-18T18:36:09.215" v="78" actId="478"/>
          <ac:cxnSpMkLst>
            <pc:docMk/>
            <pc:sldMk cId="1897773222" sldId="302"/>
            <ac:cxnSpMk id="64" creationId="{72EA26D1-1E22-7842-BCAD-F4D0DB613E0E}"/>
          </ac:cxnSpMkLst>
        </pc:cxnChg>
      </pc:sldChg>
      <pc:sldChg chg="addSp delSp modSp mod">
        <pc:chgData name="Garcia Estefan ·" userId="4c8bbe503c66f6df" providerId="LiveId" clId="{E70549BF-96E0-8548-9F9F-28639EF5A2DF}" dt="2021-06-19T15:02:07.770" v="774" actId="1076"/>
        <pc:sldMkLst>
          <pc:docMk/>
          <pc:sldMk cId="1052682477" sldId="303"/>
        </pc:sldMkLst>
        <pc:spChg chg="mod">
          <ac:chgData name="Garcia Estefan ·" userId="4c8bbe503c66f6df" providerId="LiveId" clId="{E70549BF-96E0-8548-9F9F-28639EF5A2DF}" dt="2021-06-19T15:02:07.770" v="774" actId="1076"/>
          <ac:spMkLst>
            <pc:docMk/>
            <pc:sldMk cId="1052682477" sldId="303"/>
            <ac:spMk id="2" creationId="{00000000-0000-0000-0000-000000000000}"/>
          </ac:spMkLst>
        </pc:spChg>
        <pc:spChg chg="mod">
          <ac:chgData name="Garcia Estefan ·" userId="4c8bbe503c66f6df" providerId="LiveId" clId="{E70549BF-96E0-8548-9F9F-28639EF5A2DF}" dt="2021-06-19T14:48:07.958" v="686" actId="1076"/>
          <ac:spMkLst>
            <pc:docMk/>
            <pc:sldMk cId="1052682477" sldId="303"/>
            <ac:spMk id="3" creationId="{1853E1F3-CA21-BE45-8AB8-72982059CA82}"/>
          </ac:spMkLst>
        </pc:spChg>
        <pc:spChg chg="add del mod">
          <ac:chgData name="Garcia Estefan ·" userId="4c8bbe503c66f6df" providerId="LiveId" clId="{E70549BF-96E0-8548-9F9F-28639EF5A2DF}" dt="2021-06-19T14:27:02.282" v="326"/>
          <ac:spMkLst>
            <pc:docMk/>
            <pc:sldMk cId="1052682477" sldId="303"/>
            <ac:spMk id="8" creationId="{486F91B6-F554-B14A-BB30-E700DE13C863}"/>
          </ac:spMkLst>
        </pc:spChg>
        <pc:spChg chg="add del mod">
          <ac:chgData name="Garcia Estefan ·" userId="4c8bbe503c66f6df" providerId="LiveId" clId="{E70549BF-96E0-8548-9F9F-28639EF5A2DF}" dt="2021-06-19T14:27:02.282" v="326"/>
          <ac:spMkLst>
            <pc:docMk/>
            <pc:sldMk cId="1052682477" sldId="303"/>
            <ac:spMk id="10" creationId="{2DD83D9A-D9E5-3241-9313-754A01D01D9C}"/>
          </ac:spMkLst>
        </pc:spChg>
        <pc:spChg chg="add del mod">
          <ac:chgData name="Garcia Estefan ·" userId="4c8bbe503c66f6df" providerId="LiveId" clId="{E70549BF-96E0-8548-9F9F-28639EF5A2DF}" dt="2021-06-19T14:27:02.282" v="326"/>
          <ac:spMkLst>
            <pc:docMk/>
            <pc:sldMk cId="1052682477" sldId="303"/>
            <ac:spMk id="12" creationId="{740B436B-3CE4-BB4A-8801-6960ABD4932F}"/>
          </ac:spMkLst>
        </pc:spChg>
        <pc:spChg chg="add del mod">
          <ac:chgData name="Garcia Estefan ·" userId="4c8bbe503c66f6df" providerId="LiveId" clId="{E70549BF-96E0-8548-9F9F-28639EF5A2DF}" dt="2021-06-19T14:27:02.282" v="326"/>
          <ac:spMkLst>
            <pc:docMk/>
            <pc:sldMk cId="1052682477" sldId="303"/>
            <ac:spMk id="14" creationId="{033EE206-22A5-7F4B-B150-A532C98037C0}"/>
          </ac:spMkLst>
        </pc:spChg>
        <pc:spChg chg="add del mod">
          <ac:chgData name="Garcia Estefan ·" userId="4c8bbe503c66f6df" providerId="LiveId" clId="{E70549BF-96E0-8548-9F9F-28639EF5A2DF}" dt="2021-06-19T14:27:02.282" v="326"/>
          <ac:spMkLst>
            <pc:docMk/>
            <pc:sldMk cId="1052682477" sldId="303"/>
            <ac:spMk id="16" creationId="{3F55D7C5-F4BC-D748-A0C7-E80883577AC0}"/>
          </ac:spMkLst>
        </pc:spChg>
        <pc:spChg chg="add del mod">
          <ac:chgData name="Garcia Estefan ·" userId="4c8bbe503c66f6df" providerId="LiveId" clId="{E70549BF-96E0-8548-9F9F-28639EF5A2DF}" dt="2021-06-19T14:27:02.282" v="326"/>
          <ac:spMkLst>
            <pc:docMk/>
            <pc:sldMk cId="1052682477" sldId="303"/>
            <ac:spMk id="17" creationId="{2078163F-15E9-C44F-ABBF-171DFC2E3E4D}"/>
          </ac:spMkLst>
        </pc:spChg>
        <pc:spChg chg="add del mod">
          <ac:chgData name="Garcia Estefan ·" userId="4c8bbe503c66f6df" providerId="LiveId" clId="{E70549BF-96E0-8548-9F9F-28639EF5A2DF}" dt="2021-06-19T14:34:05.306" v="340" actId="478"/>
          <ac:spMkLst>
            <pc:docMk/>
            <pc:sldMk cId="1052682477" sldId="303"/>
            <ac:spMk id="21" creationId="{B44719E8-A096-874C-8D84-AD7CB84DAB31}"/>
          </ac:spMkLst>
        </pc:spChg>
        <pc:spChg chg="add mod">
          <ac:chgData name="Garcia Estefan ·" userId="4c8bbe503c66f6df" providerId="LiveId" clId="{E70549BF-96E0-8548-9F9F-28639EF5A2DF}" dt="2021-06-19T14:35:08.775" v="470" actId="20577"/>
          <ac:spMkLst>
            <pc:docMk/>
            <pc:sldMk cId="1052682477" sldId="303"/>
            <ac:spMk id="23" creationId="{5CE574A3-E6AD-3E40-82A9-8968245DA650}"/>
          </ac:spMkLst>
        </pc:spChg>
        <pc:spChg chg="add mod">
          <ac:chgData name="Garcia Estefan ·" userId="4c8bbe503c66f6df" providerId="LiveId" clId="{E70549BF-96E0-8548-9F9F-28639EF5A2DF}" dt="2021-06-19T14:36:20.285" v="481" actId="20577"/>
          <ac:spMkLst>
            <pc:docMk/>
            <pc:sldMk cId="1052682477" sldId="303"/>
            <ac:spMk id="25" creationId="{7420533F-E2AF-D94E-B9DB-44267A76349C}"/>
          </ac:spMkLst>
        </pc:spChg>
        <pc:spChg chg="add mod">
          <ac:chgData name="Garcia Estefan ·" userId="4c8bbe503c66f6df" providerId="LiveId" clId="{E70549BF-96E0-8548-9F9F-28639EF5A2DF}" dt="2021-06-19T14:36:51.805" v="485" actId="1076"/>
          <ac:spMkLst>
            <pc:docMk/>
            <pc:sldMk cId="1052682477" sldId="303"/>
            <ac:spMk id="27" creationId="{20FA8DAE-0671-2A43-9381-713951E35FD4}"/>
          </ac:spMkLst>
        </pc:spChg>
        <pc:spChg chg="add del mod">
          <ac:chgData name="Garcia Estefan ·" userId="4c8bbe503c66f6df" providerId="LiveId" clId="{E70549BF-96E0-8548-9F9F-28639EF5A2DF}" dt="2021-06-19T14:36:41.312" v="483" actId="478"/>
          <ac:spMkLst>
            <pc:docMk/>
            <pc:sldMk cId="1052682477" sldId="303"/>
            <ac:spMk id="29" creationId="{12F1ED53-764E-044C-8D6A-2FCF3722C809}"/>
          </ac:spMkLst>
        </pc:spChg>
        <pc:spChg chg="add mod">
          <ac:chgData name="Garcia Estefan ·" userId="4c8bbe503c66f6df" providerId="LiveId" clId="{E70549BF-96E0-8548-9F9F-28639EF5A2DF}" dt="2021-06-19T14:36:47.504" v="484" actId="1076"/>
          <ac:spMkLst>
            <pc:docMk/>
            <pc:sldMk cId="1052682477" sldId="303"/>
            <ac:spMk id="30" creationId="{6F3105F7-B608-B147-94B3-C3281E5EC335}"/>
          </ac:spMkLst>
        </pc:spChg>
        <pc:picChg chg="del">
          <ac:chgData name="Garcia Estefan ·" userId="4c8bbe503c66f6df" providerId="LiveId" clId="{E70549BF-96E0-8548-9F9F-28639EF5A2DF}" dt="2021-06-19T14:26:50.138" v="324" actId="478"/>
          <ac:picMkLst>
            <pc:docMk/>
            <pc:sldMk cId="1052682477" sldId="303"/>
            <ac:picMk id="5" creationId="{B7C1E4FC-5B13-EC47-BB54-581CADA30AF5}"/>
          </ac:picMkLst>
        </pc:picChg>
        <pc:picChg chg="add del mod">
          <ac:chgData name="Garcia Estefan ·" userId="4c8bbe503c66f6df" providerId="LiveId" clId="{E70549BF-96E0-8548-9F9F-28639EF5A2DF}" dt="2021-06-19T14:27:02.282" v="326"/>
          <ac:picMkLst>
            <pc:docMk/>
            <pc:sldMk cId="1052682477" sldId="303"/>
            <ac:picMk id="6" creationId="{7DFF07B6-F203-7348-9675-96001D8333F2}"/>
          </ac:picMkLst>
        </pc:picChg>
        <pc:picChg chg="add del mod">
          <ac:chgData name="Garcia Estefan ·" userId="4c8bbe503c66f6df" providerId="LiveId" clId="{E70549BF-96E0-8548-9F9F-28639EF5A2DF}" dt="2021-06-19T14:28:05.559" v="339" actId="478"/>
          <ac:picMkLst>
            <pc:docMk/>
            <pc:sldMk cId="1052682477" sldId="303"/>
            <ac:picMk id="19" creationId="{97CB2C3B-F47A-F742-BF83-59F4A9EC591C}"/>
          </ac:picMkLst>
        </pc:picChg>
        <pc:picChg chg="add mod">
          <ac:chgData name="Garcia Estefan ·" userId="4c8bbe503c66f6df" providerId="LiveId" clId="{E70549BF-96E0-8548-9F9F-28639EF5A2DF}" dt="2021-06-19T14:47:56.073" v="684" actId="1038"/>
          <ac:picMkLst>
            <pc:docMk/>
            <pc:sldMk cId="1052682477" sldId="303"/>
            <ac:picMk id="32" creationId="{E822C9E3-9A29-1345-99DB-25CE9F5A8FE0}"/>
          </ac:picMkLst>
        </pc:picChg>
        <pc:cxnChg chg="add del mod">
          <ac:chgData name="Garcia Estefan ·" userId="4c8bbe503c66f6df" providerId="LiveId" clId="{E70549BF-96E0-8548-9F9F-28639EF5A2DF}" dt="2021-06-19T14:27:02.282" v="326"/>
          <ac:cxnSpMkLst>
            <pc:docMk/>
            <pc:sldMk cId="1052682477" sldId="303"/>
            <ac:cxnSpMk id="7" creationId="{AB6169B4-D8F5-B24D-AF64-9115D524CD62}"/>
          </ac:cxnSpMkLst>
        </pc:cxnChg>
        <pc:cxnChg chg="add del mod">
          <ac:chgData name="Garcia Estefan ·" userId="4c8bbe503c66f6df" providerId="LiveId" clId="{E70549BF-96E0-8548-9F9F-28639EF5A2DF}" dt="2021-06-19T14:27:02.282" v="326"/>
          <ac:cxnSpMkLst>
            <pc:docMk/>
            <pc:sldMk cId="1052682477" sldId="303"/>
            <ac:cxnSpMk id="9" creationId="{DDED3E03-E473-A549-AD09-EF641131EEF4}"/>
          </ac:cxnSpMkLst>
        </pc:cxnChg>
        <pc:cxnChg chg="add del mod">
          <ac:chgData name="Garcia Estefan ·" userId="4c8bbe503c66f6df" providerId="LiveId" clId="{E70549BF-96E0-8548-9F9F-28639EF5A2DF}" dt="2021-06-19T14:27:02.282" v="326"/>
          <ac:cxnSpMkLst>
            <pc:docMk/>
            <pc:sldMk cId="1052682477" sldId="303"/>
            <ac:cxnSpMk id="11" creationId="{650F27D2-74C7-8B4D-B8F1-00B54986BA15}"/>
          </ac:cxnSpMkLst>
        </pc:cxnChg>
        <pc:cxnChg chg="add del mod">
          <ac:chgData name="Garcia Estefan ·" userId="4c8bbe503c66f6df" providerId="LiveId" clId="{E70549BF-96E0-8548-9F9F-28639EF5A2DF}" dt="2021-06-19T14:27:02.282" v="326"/>
          <ac:cxnSpMkLst>
            <pc:docMk/>
            <pc:sldMk cId="1052682477" sldId="303"/>
            <ac:cxnSpMk id="13" creationId="{6D26CAE9-ACF1-8642-B9D9-A6A7476BF159}"/>
          </ac:cxnSpMkLst>
        </pc:cxnChg>
        <pc:cxnChg chg="add del mod">
          <ac:chgData name="Garcia Estefan ·" userId="4c8bbe503c66f6df" providerId="LiveId" clId="{E70549BF-96E0-8548-9F9F-28639EF5A2DF}" dt="2021-06-19T14:27:02.282" v="326"/>
          <ac:cxnSpMkLst>
            <pc:docMk/>
            <pc:sldMk cId="1052682477" sldId="303"/>
            <ac:cxnSpMk id="15" creationId="{06B370C3-7B5B-5849-A22B-6899F5B204E1}"/>
          </ac:cxnSpMkLst>
        </pc:cxnChg>
        <pc:cxnChg chg="add del mod">
          <ac:chgData name="Garcia Estefan ·" userId="4c8bbe503c66f6df" providerId="LiveId" clId="{E70549BF-96E0-8548-9F9F-28639EF5A2DF}" dt="2021-06-19T14:27:02.282" v="326"/>
          <ac:cxnSpMkLst>
            <pc:docMk/>
            <pc:sldMk cId="1052682477" sldId="303"/>
            <ac:cxnSpMk id="18" creationId="{DF0DDF11-4BF2-994A-98FA-E869D4B98EF9}"/>
          </ac:cxnSpMkLst>
        </pc:cxnChg>
        <pc:cxnChg chg="add del mod">
          <ac:chgData name="Garcia Estefan ·" userId="4c8bbe503c66f6df" providerId="LiveId" clId="{E70549BF-96E0-8548-9F9F-28639EF5A2DF}" dt="2021-06-19T14:34:05.306" v="340" actId="478"/>
          <ac:cxnSpMkLst>
            <pc:docMk/>
            <pc:sldMk cId="1052682477" sldId="303"/>
            <ac:cxnSpMk id="20" creationId="{736E87FB-2897-CC4C-BB25-D5AF8C154D12}"/>
          </ac:cxnSpMkLst>
        </pc:cxnChg>
        <pc:cxnChg chg="add mod">
          <ac:chgData name="Garcia Estefan ·" userId="4c8bbe503c66f6df" providerId="LiveId" clId="{E70549BF-96E0-8548-9F9F-28639EF5A2DF}" dt="2021-06-19T14:34:16.088" v="342" actId="14100"/>
          <ac:cxnSpMkLst>
            <pc:docMk/>
            <pc:sldMk cId="1052682477" sldId="303"/>
            <ac:cxnSpMk id="22" creationId="{85FAEEDC-9FB7-4346-85FF-FF43AB81B4EA}"/>
          </ac:cxnSpMkLst>
        </pc:cxnChg>
        <pc:cxnChg chg="add mod">
          <ac:chgData name="Garcia Estefan ·" userId="4c8bbe503c66f6df" providerId="LiveId" clId="{E70549BF-96E0-8548-9F9F-28639EF5A2DF}" dt="2021-06-19T14:35:28.911" v="472" actId="1076"/>
          <ac:cxnSpMkLst>
            <pc:docMk/>
            <pc:sldMk cId="1052682477" sldId="303"/>
            <ac:cxnSpMk id="24" creationId="{329C52B6-E1CD-274A-AF35-458101AE1505}"/>
          </ac:cxnSpMkLst>
        </pc:cxnChg>
        <pc:cxnChg chg="add mod">
          <ac:chgData name="Garcia Estefan ·" userId="4c8bbe503c66f6df" providerId="LiveId" clId="{E70549BF-96E0-8548-9F9F-28639EF5A2DF}" dt="2021-06-19T14:36:51.805" v="485" actId="1076"/>
          <ac:cxnSpMkLst>
            <pc:docMk/>
            <pc:sldMk cId="1052682477" sldId="303"/>
            <ac:cxnSpMk id="26" creationId="{A83FD819-1FB7-C84F-B4C7-D0C9FA849E14}"/>
          </ac:cxnSpMkLst>
        </pc:cxnChg>
        <pc:cxnChg chg="add del mod">
          <ac:chgData name="Garcia Estefan ·" userId="4c8bbe503c66f6df" providerId="LiveId" clId="{E70549BF-96E0-8548-9F9F-28639EF5A2DF}" dt="2021-06-19T14:36:41.312" v="483" actId="478"/>
          <ac:cxnSpMkLst>
            <pc:docMk/>
            <pc:sldMk cId="1052682477" sldId="303"/>
            <ac:cxnSpMk id="28" creationId="{179C4978-1D29-CD4B-9D0A-2326B457BFC4}"/>
          </ac:cxnSpMkLst>
        </pc:cxnChg>
        <pc:cxnChg chg="add mod">
          <ac:chgData name="Garcia Estefan ·" userId="4c8bbe503c66f6df" providerId="LiveId" clId="{E70549BF-96E0-8548-9F9F-28639EF5A2DF}" dt="2021-06-19T14:48:23.708" v="687" actId="14100"/>
          <ac:cxnSpMkLst>
            <pc:docMk/>
            <pc:sldMk cId="1052682477" sldId="303"/>
            <ac:cxnSpMk id="31" creationId="{BD196D48-B536-9E4A-9BAF-2A4C701E3D1E}"/>
          </ac:cxnSpMkLst>
        </pc:cxnChg>
      </pc:sldChg>
      <pc:sldChg chg="addSp delSp modSp mod">
        <pc:chgData name="Garcia Estefan ·" userId="4c8bbe503c66f6df" providerId="LiveId" clId="{E70549BF-96E0-8548-9F9F-28639EF5A2DF}" dt="2021-06-19T17:44:36.637" v="1094" actId="1036"/>
        <pc:sldMkLst>
          <pc:docMk/>
          <pc:sldMk cId="1096117524" sldId="304"/>
        </pc:sldMkLst>
        <pc:spChg chg="mod">
          <ac:chgData name="Garcia Estefan ·" userId="4c8bbe503c66f6df" providerId="LiveId" clId="{E70549BF-96E0-8548-9F9F-28639EF5A2DF}" dt="2021-06-19T15:20:56.936" v="804" actId="1076"/>
          <ac:spMkLst>
            <pc:docMk/>
            <pc:sldMk cId="1096117524" sldId="304"/>
            <ac:spMk id="2" creationId="{00000000-0000-0000-0000-000000000000}"/>
          </ac:spMkLst>
        </pc:spChg>
        <pc:spChg chg="add mod">
          <ac:chgData name="Garcia Estefan ·" userId="4c8bbe503c66f6df" providerId="LiveId" clId="{E70549BF-96E0-8548-9F9F-28639EF5A2DF}" dt="2021-06-19T17:38:53.794" v="1048" actId="1076"/>
          <ac:spMkLst>
            <pc:docMk/>
            <pc:sldMk cId="1096117524" sldId="304"/>
            <ac:spMk id="5" creationId="{CB0004F0-D6D2-944D-91BA-1026D663B701}"/>
          </ac:spMkLst>
        </pc:spChg>
        <pc:spChg chg="add mod">
          <ac:chgData name="Garcia Estefan ·" userId="4c8bbe503c66f6df" providerId="LiveId" clId="{E70549BF-96E0-8548-9F9F-28639EF5A2DF}" dt="2021-06-19T17:38:50.078" v="1047" actId="1076"/>
          <ac:spMkLst>
            <pc:docMk/>
            <pc:sldMk cId="1096117524" sldId="304"/>
            <ac:spMk id="6" creationId="{96AA7DE9-FB88-3740-80FC-B3AC61CA4E66}"/>
          </ac:spMkLst>
        </pc:spChg>
        <pc:spChg chg="add mod">
          <ac:chgData name="Garcia Estefan ·" userId="4c8bbe503c66f6df" providerId="LiveId" clId="{E70549BF-96E0-8548-9F9F-28639EF5A2DF}" dt="2021-06-19T17:38:47.207" v="1046" actId="1076"/>
          <ac:spMkLst>
            <pc:docMk/>
            <pc:sldMk cId="1096117524" sldId="304"/>
            <ac:spMk id="7" creationId="{58A4AB77-B41A-A344-87C0-2832ADF0C33F}"/>
          </ac:spMkLst>
        </pc:spChg>
        <pc:spChg chg="add mod">
          <ac:chgData name="Garcia Estefan ·" userId="4c8bbe503c66f6df" providerId="LiveId" clId="{E70549BF-96E0-8548-9F9F-28639EF5A2DF}" dt="2021-06-19T15:23:33.644" v="919" actId="1076"/>
          <ac:spMkLst>
            <pc:docMk/>
            <pc:sldMk cId="1096117524" sldId="304"/>
            <ac:spMk id="8" creationId="{2DC528A1-FAEC-724B-A27F-7BE5D6AF57EC}"/>
          </ac:spMkLst>
        </pc:spChg>
        <pc:spChg chg="add mod">
          <ac:chgData name="Garcia Estefan ·" userId="4c8bbe503c66f6df" providerId="LiveId" clId="{E70549BF-96E0-8548-9F9F-28639EF5A2DF}" dt="2021-06-19T17:37:09.561" v="1026" actId="1076"/>
          <ac:spMkLst>
            <pc:docMk/>
            <pc:sldMk cId="1096117524" sldId="304"/>
            <ac:spMk id="13" creationId="{8A4043DA-FC17-4D4A-BBA7-1DE0F762AFF9}"/>
          </ac:spMkLst>
        </pc:spChg>
        <pc:spChg chg="add mod">
          <ac:chgData name="Garcia Estefan ·" userId="4c8bbe503c66f6df" providerId="LiveId" clId="{E70549BF-96E0-8548-9F9F-28639EF5A2DF}" dt="2021-06-19T17:39:01.828" v="1049" actId="1076"/>
          <ac:spMkLst>
            <pc:docMk/>
            <pc:sldMk cId="1096117524" sldId="304"/>
            <ac:spMk id="16" creationId="{5D2A2A40-8DBC-1046-A74C-071E91C28688}"/>
          </ac:spMkLst>
        </pc:spChg>
        <pc:spChg chg="add mod">
          <ac:chgData name="Garcia Estefan ·" userId="4c8bbe503c66f6df" providerId="LiveId" clId="{E70549BF-96E0-8548-9F9F-28639EF5A2DF}" dt="2021-06-19T17:39:57.646" v="1057" actId="20577"/>
          <ac:spMkLst>
            <pc:docMk/>
            <pc:sldMk cId="1096117524" sldId="304"/>
            <ac:spMk id="19" creationId="{F234988E-CD8F-A64E-9111-894C3E21FA1E}"/>
          </ac:spMkLst>
        </pc:spChg>
        <pc:spChg chg="add mod">
          <ac:chgData name="Garcia Estefan ·" userId="4c8bbe503c66f6df" providerId="LiveId" clId="{E70549BF-96E0-8548-9F9F-28639EF5A2DF}" dt="2021-06-19T17:41:59.103" v="1074" actId="20577"/>
          <ac:spMkLst>
            <pc:docMk/>
            <pc:sldMk cId="1096117524" sldId="304"/>
            <ac:spMk id="22" creationId="{FE16EDE9-CC78-B24B-9C78-561EB5EB4E79}"/>
          </ac:spMkLst>
        </pc:spChg>
        <pc:graphicFrameChg chg="add del mod">
          <ac:chgData name="Garcia Estefan ·" userId="4c8bbe503c66f6df" providerId="LiveId" clId="{E70549BF-96E0-8548-9F9F-28639EF5A2DF}" dt="2021-06-19T15:27:38.107" v="933"/>
          <ac:graphicFrameMkLst>
            <pc:docMk/>
            <pc:sldMk cId="1096117524" sldId="304"/>
            <ac:graphicFrameMk id="3" creationId="{944CCA70-2D77-3343-8513-4D794BA69689}"/>
          </ac:graphicFrameMkLst>
        </pc:graphicFrameChg>
        <pc:graphicFrameChg chg="add del mod">
          <ac:chgData name="Garcia Estefan ·" userId="4c8bbe503c66f6df" providerId="LiveId" clId="{E70549BF-96E0-8548-9F9F-28639EF5A2DF}" dt="2021-06-19T15:28:27.496" v="944"/>
          <ac:graphicFrameMkLst>
            <pc:docMk/>
            <pc:sldMk cId="1096117524" sldId="304"/>
            <ac:graphicFrameMk id="11" creationId="{0FC23613-19BA-6545-8A62-9B1519F440C3}"/>
          </ac:graphicFrameMkLst>
        </pc:graphicFrameChg>
        <pc:graphicFrameChg chg="add del mod">
          <ac:chgData name="Garcia Estefan ·" userId="4c8bbe503c66f6df" providerId="LiveId" clId="{E70549BF-96E0-8548-9F9F-28639EF5A2DF}" dt="2021-06-19T17:36:25.320" v="1014"/>
          <ac:graphicFrameMkLst>
            <pc:docMk/>
            <pc:sldMk cId="1096117524" sldId="304"/>
            <ac:graphicFrameMk id="14" creationId="{A642F80C-4710-944C-BC65-F4C4B6D5E45C}"/>
          </ac:graphicFrameMkLst>
        </pc:graphicFrameChg>
        <pc:graphicFrameChg chg="add del mod">
          <ac:chgData name="Garcia Estefan ·" userId="4c8bbe503c66f6df" providerId="LiveId" clId="{E70549BF-96E0-8548-9F9F-28639EF5A2DF}" dt="2021-06-19T17:37:57.458" v="1036"/>
          <ac:graphicFrameMkLst>
            <pc:docMk/>
            <pc:sldMk cId="1096117524" sldId="304"/>
            <ac:graphicFrameMk id="17" creationId="{0DD0FC8D-8E6D-D342-A382-F482118887AF}"/>
          </ac:graphicFrameMkLst>
        </pc:graphicFrameChg>
        <pc:graphicFrameChg chg="add del mod">
          <ac:chgData name="Garcia Estefan ·" userId="4c8bbe503c66f6df" providerId="LiveId" clId="{E70549BF-96E0-8548-9F9F-28639EF5A2DF}" dt="2021-06-19T17:41:28.782" v="1059"/>
          <ac:graphicFrameMkLst>
            <pc:docMk/>
            <pc:sldMk cId="1096117524" sldId="304"/>
            <ac:graphicFrameMk id="20" creationId="{1B8579CE-6F41-7840-9681-6100C1B686B0}"/>
          </ac:graphicFrameMkLst>
        </pc:graphicFrameChg>
        <pc:picChg chg="del mod">
          <ac:chgData name="Garcia Estefan ·" userId="4c8bbe503c66f6df" providerId="LiveId" clId="{E70549BF-96E0-8548-9F9F-28639EF5A2DF}" dt="2021-06-19T15:21:06.435" v="806" actId="478"/>
          <ac:picMkLst>
            <pc:docMk/>
            <pc:sldMk cId="1096117524" sldId="304"/>
            <ac:picMk id="4" creationId="{B5D97D25-0483-284F-A230-6895F7AFFEA4}"/>
          </ac:picMkLst>
        </pc:picChg>
        <pc:picChg chg="add del mod modCrop">
          <ac:chgData name="Garcia Estefan ·" userId="4c8bbe503c66f6df" providerId="LiveId" clId="{E70549BF-96E0-8548-9F9F-28639EF5A2DF}" dt="2021-06-19T15:25:02.234" v="931" actId="478"/>
          <ac:picMkLst>
            <pc:docMk/>
            <pc:sldMk cId="1096117524" sldId="304"/>
            <ac:picMk id="9" creationId="{13DC439B-9F6C-6643-BB58-19F3F868CF2A}"/>
          </ac:picMkLst>
        </pc:picChg>
        <pc:picChg chg="add del mod">
          <ac:chgData name="Garcia Estefan ·" userId="4c8bbe503c66f6df" providerId="LiveId" clId="{E70549BF-96E0-8548-9F9F-28639EF5A2DF}" dt="2021-06-19T15:28:13.105" v="942" actId="478"/>
          <ac:picMkLst>
            <pc:docMk/>
            <pc:sldMk cId="1096117524" sldId="304"/>
            <ac:picMk id="10" creationId="{29F6CF56-B9B2-784A-8090-52A7ACC99EC9}"/>
          </ac:picMkLst>
        </pc:picChg>
        <pc:picChg chg="add mod">
          <ac:chgData name="Garcia Estefan ·" userId="4c8bbe503c66f6df" providerId="LiveId" clId="{E70549BF-96E0-8548-9F9F-28639EF5A2DF}" dt="2021-06-19T15:28:48.886" v="951" actId="14100"/>
          <ac:picMkLst>
            <pc:docMk/>
            <pc:sldMk cId="1096117524" sldId="304"/>
            <ac:picMk id="12" creationId="{C346A502-59A3-B24E-BA62-1A6DEB9FAD33}"/>
          </ac:picMkLst>
        </pc:picChg>
        <pc:picChg chg="add mod">
          <ac:chgData name="Garcia Estefan ·" userId="4c8bbe503c66f6df" providerId="LiveId" clId="{E70549BF-96E0-8548-9F9F-28639EF5A2DF}" dt="2021-06-19T17:38:40.383" v="1044" actId="1076"/>
          <ac:picMkLst>
            <pc:docMk/>
            <pc:sldMk cId="1096117524" sldId="304"/>
            <ac:picMk id="15" creationId="{27367B41-E24B-524B-B82D-9AD30118520E}"/>
          </ac:picMkLst>
        </pc:picChg>
        <pc:picChg chg="add mod">
          <ac:chgData name="Garcia Estefan ·" userId="4c8bbe503c66f6df" providerId="LiveId" clId="{E70549BF-96E0-8548-9F9F-28639EF5A2DF}" dt="2021-06-19T17:38:44.629" v="1045" actId="1076"/>
          <ac:picMkLst>
            <pc:docMk/>
            <pc:sldMk cId="1096117524" sldId="304"/>
            <ac:picMk id="18" creationId="{DD3F0EB1-B8F4-FA46-B4FC-CFB26CEB57EA}"/>
          </ac:picMkLst>
        </pc:picChg>
        <pc:picChg chg="add mod">
          <ac:chgData name="Garcia Estefan ·" userId="4c8bbe503c66f6df" providerId="LiveId" clId="{E70549BF-96E0-8548-9F9F-28639EF5A2DF}" dt="2021-06-19T17:44:36.637" v="1094" actId="1036"/>
          <ac:picMkLst>
            <pc:docMk/>
            <pc:sldMk cId="1096117524" sldId="304"/>
            <ac:picMk id="21" creationId="{3C2FB833-5D83-E748-A258-BCAC38E71C5D}"/>
          </ac:picMkLst>
        </pc:picChg>
      </pc:sldChg>
      <pc:sldChg chg="addSp delSp modSp mod">
        <pc:chgData name="Garcia Estefan ·" userId="4c8bbe503c66f6df" providerId="LiveId" clId="{E70549BF-96E0-8548-9F9F-28639EF5A2DF}" dt="2021-06-19T15:02:18.301" v="776" actId="1076"/>
        <pc:sldMkLst>
          <pc:docMk/>
          <pc:sldMk cId="171074610" sldId="305"/>
        </pc:sldMkLst>
        <pc:spChg chg="mod">
          <ac:chgData name="Garcia Estefan ·" userId="4c8bbe503c66f6df" providerId="LiveId" clId="{E70549BF-96E0-8548-9F9F-28639EF5A2DF}" dt="2021-06-19T15:02:18.301" v="776" actId="1076"/>
          <ac:spMkLst>
            <pc:docMk/>
            <pc:sldMk cId="171074610" sldId="305"/>
            <ac:spMk id="2" creationId="{00000000-0000-0000-0000-000000000000}"/>
          </ac:spMkLst>
        </pc:spChg>
        <pc:picChg chg="add mod">
          <ac:chgData name="Garcia Estefan ·" userId="4c8bbe503c66f6df" providerId="LiveId" clId="{E70549BF-96E0-8548-9F9F-28639EF5A2DF}" dt="2021-06-19T15:02:15.267" v="775" actId="1076"/>
          <ac:picMkLst>
            <pc:docMk/>
            <pc:sldMk cId="171074610" sldId="305"/>
            <ac:picMk id="4" creationId="{82913230-86E1-5442-82E0-2E3810F36A49}"/>
          </ac:picMkLst>
        </pc:picChg>
        <pc:picChg chg="add mod">
          <ac:chgData name="Garcia Estefan ·" userId="4c8bbe503c66f6df" providerId="LiveId" clId="{E70549BF-96E0-8548-9F9F-28639EF5A2DF}" dt="2021-06-19T15:02:15.267" v="775" actId="1076"/>
          <ac:picMkLst>
            <pc:docMk/>
            <pc:sldMk cId="171074610" sldId="305"/>
            <ac:picMk id="6" creationId="{BE989F27-1658-964E-981C-F24EC390DCC7}"/>
          </ac:picMkLst>
        </pc:picChg>
        <pc:picChg chg="add mod">
          <ac:chgData name="Garcia Estefan ·" userId="4c8bbe503c66f6df" providerId="LiveId" clId="{E70549BF-96E0-8548-9F9F-28639EF5A2DF}" dt="2021-06-19T15:02:15.267" v="775" actId="1076"/>
          <ac:picMkLst>
            <pc:docMk/>
            <pc:sldMk cId="171074610" sldId="305"/>
            <ac:picMk id="8" creationId="{DB5BEB5F-5970-FE46-9182-E578F82C8E71}"/>
          </ac:picMkLst>
        </pc:picChg>
        <pc:picChg chg="del">
          <ac:chgData name="Garcia Estefan ·" userId="4c8bbe503c66f6df" providerId="LiveId" clId="{E70549BF-96E0-8548-9F9F-28639EF5A2DF}" dt="2021-06-19T14:52:32.978" v="701" actId="478"/>
          <ac:picMkLst>
            <pc:docMk/>
            <pc:sldMk cId="171074610" sldId="305"/>
            <ac:picMk id="23" creationId="{A1A1677D-BB04-1A43-9F06-E7A73B436F0D}"/>
          </ac:picMkLst>
        </pc:picChg>
        <pc:picChg chg="del">
          <ac:chgData name="Garcia Estefan ·" userId="4c8bbe503c66f6df" providerId="LiveId" clId="{E70549BF-96E0-8548-9F9F-28639EF5A2DF}" dt="2021-06-19T14:53:13.582" v="711" actId="478"/>
          <ac:picMkLst>
            <pc:docMk/>
            <pc:sldMk cId="171074610" sldId="305"/>
            <ac:picMk id="25" creationId="{BE8EE49E-4157-C34E-A7BD-073CD1649ABB}"/>
          </ac:picMkLst>
        </pc:picChg>
        <pc:picChg chg="del">
          <ac:chgData name="Garcia Estefan ·" userId="4c8bbe503c66f6df" providerId="LiveId" clId="{E70549BF-96E0-8548-9F9F-28639EF5A2DF}" dt="2021-06-19T14:52:21.982" v="697" actId="478"/>
          <ac:picMkLst>
            <pc:docMk/>
            <pc:sldMk cId="171074610" sldId="305"/>
            <ac:picMk id="27" creationId="{83A45B61-E015-E841-B3C7-F69A52F42C45}"/>
          </ac:picMkLst>
        </pc:picChg>
      </pc:sldChg>
      <pc:sldChg chg="addSp delSp modSp mod">
        <pc:chgData name="Garcia Estefan ·" userId="4c8bbe503c66f6df" providerId="LiveId" clId="{E70549BF-96E0-8548-9F9F-28639EF5A2DF}" dt="2021-06-19T15:02:25.994" v="778" actId="1076"/>
        <pc:sldMkLst>
          <pc:docMk/>
          <pc:sldMk cId="1428180030" sldId="306"/>
        </pc:sldMkLst>
        <pc:spChg chg="mod">
          <ac:chgData name="Garcia Estefan ·" userId="4c8bbe503c66f6df" providerId="LiveId" clId="{E70549BF-96E0-8548-9F9F-28639EF5A2DF}" dt="2021-06-19T15:02:25.994" v="778" actId="1076"/>
          <ac:spMkLst>
            <pc:docMk/>
            <pc:sldMk cId="1428180030" sldId="306"/>
            <ac:spMk id="2" creationId="{00000000-0000-0000-0000-000000000000}"/>
          </ac:spMkLst>
        </pc:spChg>
        <pc:grpChg chg="add del mod">
          <ac:chgData name="Garcia Estefan ·" userId="4c8bbe503c66f6df" providerId="LiveId" clId="{E70549BF-96E0-8548-9F9F-28639EF5A2DF}" dt="2021-06-19T14:58:46.470" v="766" actId="165"/>
          <ac:grpSpMkLst>
            <pc:docMk/>
            <pc:sldMk cId="1428180030" sldId="306"/>
            <ac:grpSpMk id="3" creationId="{5395AC88-2F95-2740-8041-39B69D4A578D}"/>
          </ac:grpSpMkLst>
        </pc:grpChg>
        <pc:grpChg chg="add mod">
          <ac:chgData name="Garcia Estefan ·" userId="4c8bbe503c66f6df" providerId="LiveId" clId="{E70549BF-96E0-8548-9F9F-28639EF5A2DF}" dt="2021-06-19T15:02:23.327" v="777" actId="1076"/>
          <ac:grpSpMkLst>
            <pc:docMk/>
            <pc:sldMk cId="1428180030" sldId="306"/>
            <ac:grpSpMk id="4" creationId="{57FBAD7E-FD9E-5445-8275-9A25FEB5C593}"/>
          </ac:grpSpMkLst>
        </pc:grpChg>
        <pc:picChg chg="add mod">
          <ac:chgData name="Garcia Estefan ·" userId="4c8bbe503c66f6df" providerId="LiveId" clId="{E70549BF-96E0-8548-9F9F-28639EF5A2DF}" dt="2021-06-19T15:01:30.874" v="772" actId="164"/>
          <ac:picMkLst>
            <pc:docMk/>
            <pc:sldMk cId="1428180030" sldId="306"/>
            <ac:picMk id="7" creationId="{AACF2266-3861-5D4F-ADD7-97AD8A3AB769}"/>
          </ac:picMkLst>
        </pc:picChg>
        <pc:picChg chg="add mod topLvl">
          <ac:chgData name="Garcia Estefan ·" userId="4c8bbe503c66f6df" providerId="LiveId" clId="{E70549BF-96E0-8548-9F9F-28639EF5A2DF}" dt="2021-06-19T15:01:30.874" v="772" actId="164"/>
          <ac:picMkLst>
            <pc:docMk/>
            <pc:sldMk cId="1428180030" sldId="306"/>
            <ac:picMk id="8" creationId="{C17A5A51-35E1-8B4E-81E9-11966CFC1300}"/>
          </ac:picMkLst>
        </pc:picChg>
        <pc:picChg chg="add mod topLvl">
          <ac:chgData name="Garcia Estefan ·" userId="4c8bbe503c66f6df" providerId="LiveId" clId="{E70549BF-96E0-8548-9F9F-28639EF5A2DF}" dt="2021-06-19T15:01:30.874" v="772" actId="164"/>
          <ac:picMkLst>
            <pc:docMk/>
            <pc:sldMk cId="1428180030" sldId="306"/>
            <ac:picMk id="9" creationId="{4A2A71D5-7F47-3846-BE35-0ED4D3D46E07}"/>
          </ac:picMkLst>
        </pc:picChg>
        <pc:picChg chg="add mod topLvl">
          <ac:chgData name="Garcia Estefan ·" userId="4c8bbe503c66f6df" providerId="LiveId" clId="{E70549BF-96E0-8548-9F9F-28639EF5A2DF}" dt="2021-06-19T15:01:30.874" v="772" actId="164"/>
          <ac:picMkLst>
            <pc:docMk/>
            <pc:sldMk cId="1428180030" sldId="306"/>
            <ac:picMk id="10" creationId="{2ED0B2B5-FC07-6042-8404-DA13E7411775}"/>
          </ac:picMkLst>
        </pc:picChg>
        <pc:picChg chg="add mod topLvl">
          <ac:chgData name="Garcia Estefan ·" userId="4c8bbe503c66f6df" providerId="LiveId" clId="{E70549BF-96E0-8548-9F9F-28639EF5A2DF}" dt="2021-06-19T15:01:30.874" v="772" actId="164"/>
          <ac:picMkLst>
            <pc:docMk/>
            <pc:sldMk cId="1428180030" sldId="306"/>
            <ac:picMk id="11" creationId="{0FAFBE05-BC04-624E-AE4E-3CB534096DF1}"/>
          </ac:picMkLst>
        </pc:picChg>
        <pc:picChg chg="del">
          <ac:chgData name="Garcia Estefan ·" userId="4c8bbe503c66f6df" providerId="LiveId" clId="{E70549BF-96E0-8548-9F9F-28639EF5A2DF}" dt="2021-06-19T14:55:05.344" v="733" actId="478"/>
          <ac:picMkLst>
            <pc:docMk/>
            <pc:sldMk cId="1428180030" sldId="306"/>
            <ac:picMk id="22" creationId="{8BD60D8D-92E3-544D-B028-1AE17D498A29}"/>
          </ac:picMkLst>
        </pc:picChg>
        <pc:picChg chg="del">
          <ac:chgData name="Garcia Estefan ·" userId="4c8bbe503c66f6df" providerId="LiveId" clId="{E70549BF-96E0-8548-9F9F-28639EF5A2DF}" dt="2021-06-19T14:55:49.312" v="736" actId="478"/>
          <ac:picMkLst>
            <pc:docMk/>
            <pc:sldMk cId="1428180030" sldId="306"/>
            <ac:picMk id="23" creationId="{F05A8504-8082-D347-83BF-313B6EB044CC}"/>
          </ac:picMkLst>
        </pc:picChg>
        <pc:picChg chg="del">
          <ac:chgData name="Garcia Estefan ·" userId="4c8bbe503c66f6df" providerId="LiveId" clId="{E70549BF-96E0-8548-9F9F-28639EF5A2DF}" dt="2021-06-19T14:55:50.606" v="737" actId="478"/>
          <ac:picMkLst>
            <pc:docMk/>
            <pc:sldMk cId="1428180030" sldId="306"/>
            <ac:picMk id="24" creationId="{A4E117DC-58D0-4546-9868-A8D8D3D6044E}"/>
          </ac:picMkLst>
        </pc:picChg>
        <pc:picChg chg="del">
          <ac:chgData name="Garcia Estefan ·" userId="4c8bbe503c66f6df" providerId="LiveId" clId="{E70549BF-96E0-8548-9F9F-28639EF5A2DF}" dt="2021-06-19T14:54:53.561" v="730" actId="478"/>
          <ac:picMkLst>
            <pc:docMk/>
            <pc:sldMk cId="1428180030" sldId="306"/>
            <ac:picMk id="25" creationId="{D9C309C0-C628-6C4C-BEC5-C6C07366B5CE}"/>
          </ac:picMkLst>
        </pc:picChg>
      </pc:sldChg>
      <pc:sldChg chg="addSp delSp modSp mod">
        <pc:chgData name="Garcia Estefan ·" userId="4c8bbe503c66f6df" providerId="LiveId" clId="{E70549BF-96E0-8548-9F9F-28639EF5A2DF}" dt="2021-06-19T17:44:23.531" v="1092" actId="1076"/>
        <pc:sldMkLst>
          <pc:docMk/>
          <pc:sldMk cId="2662584208" sldId="307"/>
        </pc:sldMkLst>
        <pc:spChg chg="add mod">
          <ac:chgData name="Garcia Estefan ·" userId="4c8bbe503c66f6df" providerId="LiveId" clId="{E70549BF-96E0-8548-9F9F-28639EF5A2DF}" dt="2021-06-18T18:33:30.654" v="44" actId="1076"/>
          <ac:spMkLst>
            <pc:docMk/>
            <pc:sldMk cId="2662584208" sldId="307"/>
            <ac:spMk id="4" creationId="{A9D91624-9615-3C4D-8F6B-0BF143C3D5C8}"/>
          </ac:spMkLst>
        </pc:spChg>
        <pc:graphicFrameChg chg="add del mod">
          <ac:chgData name="Garcia Estefan ·" userId="4c8bbe503c66f6df" providerId="LiveId" clId="{E70549BF-96E0-8548-9F9F-28639EF5A2DF}" dt="2021-06-19T17:44:08.722" v="1086"/>
          <ac:graphicFrameMkLst>
            <pc:docMk/>
            <pc:sldMk cId="2662584208" sldId="307"/>
            <ac:graphicFrameMk id="3" creationId="{A3669DFA-4DA1-BC46-AC9E-7BD27A0A475D}"/>
          </ac:graphicFrameMkLst>
        </pc:graphicFrameChg>
        <pc:picChg chg="add mod">
          <ac:chgData name="Garcia Estefan ·" userId="4c8bbe503c66f6df" providerId="LiveId" clId="{E70549BF-96E0-8548-9F9F-28639EF5A2DF}" dt="2021-06-19T17:44:23.531" v="1092" actId="1076"/>
          <ac:picMkLst>
            <pc:docMk/>
            <pc:sldMk cId="2662584208" sldId="307"/>
            <ac:picMk id="5" creationId="{30D49414-F09D-D844-BBE4-3539C958901A}"/>
          </ac:picMkLst>
        </pc:picChg>
        <pc:picChg chg="del mod">
          <ac:chgData name="Garcia Estefan ·" userId="4c8bbe503c66f6df" providerId="LiveId" clId="{E70549BF-96E0-8548-9F9F-28639EF5A2DF}" dt="2021-06-19T17:44:16.009" v="1090" actId="478"/>
          <ac:picMkLst>
            <pc:docMk/>
            <pc:sldMk cId="2662584208" sldId="307"/>
            <ac:picMk id="7" creationId="{0CBF03B0-0715-614F-99E4-83FDD8ED90D3}"/>
          </ac:picMkLst>
        </pc:picChg>
      </pc:sldChg>
      <pc:sldChg chg="addSp delSp modSp add mod">
        <pc:chgData name="Garcia Estefan ·" userId="4c8bbe503c66f6df" providerId="LiveId" clId="{E70549BF-96E0-8548-9F9F-28639EF5A2DF}" dt="2021-06-18T18:38:47.835" v="129" actId="1076"/>
        <pc:sldMkLst>
          <pc:docMk/>
          <pc:sldMk cId="1101271204" sldId="308"/>
        </pc:sldMkLst>
        <pc:spChg chg="mod">
          <ac:chgData name="Garcia Estefan ·" userId="4c8bbe503c66f6df" providerId="LiveId" clId="{E70549BF-96E0-8548-9F9F-28639EF5A2DF}" dt="2021-06-18T18:38:47.835" v="129" actId="1076"/>
          <ac:spMkLst>
            <pc:docMk/>
            <pc:sldMk cId="1101271204" sldId="308"/>
            <ac:spMk id="4" creationId="{A9D91624-9615-3C4D-8F6B-0BF143C3D5C8}"/>
          </ac:spMkLst>
        </pc:spChg>
        <pc:grpChg chg="add mod">
          <ac:chgData name="Garcia Estefan ·" userId="4c8bbe503c66f6df" providerId="LiveId" clId="{E70549BF-96E0-8548-9F9F-28639EF5A2DF}" dt="2021-06-18T18:38:15.428" v="123" actId="1076"/>
          <ac:grpSpMkLst>
            <pc:docMk/>
            <pc:sldMk cId="1101271204" sldId="308"/>
            <ac:grpSpMk id="6" creationId="{FDF11B45-6483-DE49-A40C-D4A093FAC6A8}"/>
          </ac:grpSpMkLst>
        </pc:grpChg>
        <pc:grpChg chg="add mod">
          <ac:chgData name="Garcia Estefan ·" userId="4c8bbe503c66f6df" providerId="LiveId" clId="{E70549BF-96E0-8548-9F9F-28639EF5A2DF}" dt="2021-06-18T18:38:30.368" v="126" actId="167"/>
          <ac:grpSpMkLst>
            <pc:docMk/>
            <pc:sldMk cId="1101271204" sldId="308"/>
            <ac:grpSpMk id="46" creationId="{9B9624FF-8376-CE48-A159-A9C1B612EFA8}"/>
          </ac:grpSpMkLst>
        </pc:grpChg>
        <pc:picChg chg="add mod">
          <ac:chgData name="Garcia Estefan ·" userId="4c8bbe503c66f6df" providerId="LiveId" clId="{E70549BF-96E0-8548-9F9F-28639EF5A2DF}" dt="2021-06-18T18:38:11.405" v="122" actId="164"/>
          <ac:picMkLst>
            <pc:docMk/>
            <pc:sldMk cId="1101271204" sldId="308"/>
            <ac:picMk id="5" creationId="{4E67EDA6-28C5-1D47-9B68-33C1AF98A69F}"/>
          </ac:picMkLst>
        </pc:picChg>
        <pc:picChg chg="del">
          <ac:chgData name="Garcia Estefan ·" userId="4c8bbe503c66f6df" providerId="LiveId" clId="{E70549BF-96E0-8548-9F9F-28639EF5A2DF}" dt="2021-06-18T18:33:37.227" v="46" actId="478"/>
          <ac:picMkLst>
            <pc:docMk/>
            <pc:sldMk cId="1101271204" sldId="308"/>
            <ac:picMk id="7" creationId="{0CBF03B0-0715-614F-99E4-83FDD8ED90D3}"/>
          </ac:picMkLst>
        </pc:picChg>
        <pc:picChg chg="add del mod">
          <ac:chgData name="Garcia Estefan ·" userId="4c8bbe503c66f6df" providerId="LiveId" clId="{E70549BF-96E0-8548-9F9F-28639EF5A2DF}" dt="2021-06-18T18:37:41.977" v="104" actId="478"/>
          <ac:picMkLst>
            <pc:docMk/>
            <pc:sldMk cId="1101271204" sldId="308"/>
            <ac:picMk id="8" creationId="{C21584C0-5E49-2B4A-96DC-E28BD4DB9897}"/>
          </ac:picMkLst>
        </pc:picChg>
        <pc:picChg chg="add del mod">
          <ac:chgData name="Garcia Estefan ·" userId="4c8bbe503c66f6df" providerId="LiveId" clId="{E70549BF-96E0-8548-9F9F-28639EF5A2DF}" dt="2021-06-18T18:37:41.512" v="103" actId="478"/>
          <ac:picMkLst>
            <pc:docMk/>
            <pc:sldMk cId="1101271204" sldId="308"/>
            <ac:picMk id="9" creationId="{E9FB06CB-E625-C244-AE4F-24EEC957E65F}"/>
          </ac:picMkLst>
        </pc:picChg>
        <pc:picChg chg="add del mod">
          <ac:chgData name="Garcia Estefan ·" userId="4c8bbe503c66f6df" providerId="LiveId" clId="{E70549BF-96E0-8548-9F9F-28639EF5A2DF}" dt="2021-06-18T18:37:41.046" v="102" actId="478"/>
          <ac:picMkLst>
            <pc:docMk/>
            <pc:sldMk cId="1101271204" sldId="308"/>
            <ac:picMk id="10" creationId="{72F6D378-8ED5-0C4D-8825-FF3B116EE9F3}"/>
          </ac:picMkLst>
        </pc:picChg>
        <pc:picChg chg="add del mod">
          <ac:chgData name="Garcia Estefan ·" userId="4c8bbe503c66f6df" providerId="LiveId" clId="{E70549BF-96E0-8548-9F9F-28639EF5A2DF}" dt="2021-06-18T18:37:40.349" v="101" actId="478"/>
          <ac:picMkLst>
            <pc:docMk/>
            <pc:sldMk cId="1101271204" sldId="308"/>
            <ac:picMk id="11" creationId="{80941ECE-60D5-EE47-B358-A2EB0A974112}"/>
          </ac:picMkLst>
        </pc:picChg>
        <pc:picChg chg="add del mod">
          <ac:chgData name="Garcia Estefan ·" userId="4c8bbe503c66f6df" providerId="LiveId" clId="{E70549BF-96E0-8548-9F9F-28639EF5A2DF}" dt="2021-06-18T18:37:39.371" v="100" actId="478"/>
          <ac:picMkLst>
            <pc:docMk/>
            <pc:sldMk cId="1101271204" sldId="308"/>
            <ac:picMk id="12" creationId="{ADDC140E-9921-164E-BAD7-901ADBC5AF83}"/>
          </ac:picMkLst>
        </pc:picChg>
        <pc:picChg chg="add del mod">
          <ac:chgData name="Garcia Estefan ·" userId="4c8bbe503c66f6df" providerId="LiveId" clId="{E70549BF-96E0-8548-9F9F-28639EF5A2DF}" dt="2021-06-18T18:37:38.844" v="99" actId="478"/>
          <ac:picMkLst>
            <pc:docMk/>
            <pc:sldMk cId="1101271204" sldId="308"/>
            <ac:picMk id="13" creationId="{0E670FA4-030B-D248-8A3D-17A0D5CCDF24}"/>
          </ac:picMkLst>
        </pc:picChg>
        <pc:picChg chg="add del mod">
          <ac:chgData name="Garcia Estefan ·" userId="4c8bbe503c66f6df" providerId="LiveId" clId="{E70549BF-96E0-8548-9F9F-28639EF5A2DF}" dt="2021-06-18T18:37:38.353" v="98" actId="478"/>
          <ac:picMkLst>
            <pc:docMk/>
            <pc:sldMk cId="1101271204" sldId="308"/>
            <ac:picMk id="14" creationId="{C160D52A-C350-6A49-9E99-67D8932748D6}"/>
          </ac:picMkLst>
        </pc:picChg>
        <pc:picChg chg="add del mod">
          <ac:chgData name="Garcia Estefan ·" userId="4c8bbe503c66f6df" providerId="LiveId" clId="{E70549BF-96E0-8548-9F9F-28639EF5A2DF}" dt="2021-06-18T18:37:37.606" v="97" actId="478"/>
          <ac:picMkLst>
            <pc:docMk/>
            <pc:sldMk cId="1101271204" sldId="308"/>
            <ac:picMk id="15" creationId="{2418E795-92AC-B94B-A381-BF414BD49FFE}"/>
          </ac:picMkLst>
        </pc:picChg>
        <pc:picChg chg="add del mod">
          <ac:chgData name="Garcia Estefan ·" userId="4c8bbe503c66f6df" providerId="LiveId" clId="{E70549BF-96E0-8548-9F9F-28639EF5A2DF}" dt="2021-06-18T18:37:26.791" v="96" actId="478"/>
          <ac:picMkLst>
            <pc:docMk/>
            <pc:sldMk cId="1101271204" sldId="308"/>
            <ac:picMk id="16" creationId="{E5A0997E-0F77-C343-BA31-13ACC5A2FAC3}"/>
          </ac:picMkLst>
        </pc:picChg>
        <pc:picChg chg="add mod">
          <ac:chgData name="Garcia Estefan ·" userId="4c8bbe503c66f6df" providerId="LiveId" clId="{E70549BF-96E0-8548-9F9F-28639EF5A2DF}" dt="2021-06-18T18:38:11.405" v="122" actId="164"/>
          <ac:picMkLst>
            <pc:docMk/>
            <pc:sldMk cId="1101271204" sldId="308"/>
            <ac:picMk id="17" creationId="{7B0447B9-4BBA-F94C-A718-38D9EA7F1D76}"/>
          </ac:picMkLst>
        </pc:picChg>
        <pc:picChg chg="add mod">
          <ac:chgData name="Garcia Estefan ·" userId="4c8bbe503c66f6df" providerId="LiveId" clId="{E70549BF-96E0-8548-9F9F-28639EF5A2DF}" dt="2021-06-18T18:38:11.405" v="122" actId="164"/>
          <ac:picMkLst>
            <pc:docMk/>
            <pc:sldMk cId="1101271204" sldId="308"/>
            <ac:picMk id="18" creationId="{B0D3014C-5654-9D48-828F-94BB5A27B0D4}"/>
          </ac:picMkLst>
        </pc:picChg>
        <pc:picChg chg="add mod">
          <ac:chgData name="Garcia Estefan ·" userId="4c8bbe503c66f6df" providerId="LiveId" clId="{E70549BF-96E0-8548-9F9F-28639EF5A2DF}" dt="2021-06-18T18:38:11.405" v="122" actId="164"/>
          <ac:picMkLst>
            <pc:docMk/>
            <pc:sldMk cId="1101271204" sldId="308"/>
            <ac:picMk id="19" creationId="{F7EEF103-4A7D-7645-9C2B-02017473BF9A}"/>
          </ac:picMkLst>
        </pc:picChg>
        <pc:picChg chg="add mod">
          <ac:chgData name="Garcia Estefan ·" userId="4c8bbe503c66f6df" providerId="LiveId" clId="{E70549BF-96E0-8548-9F9F-28639EF5A2DF}" dt="2021-06-18T18:38:11.405" v="122" actId="164"/>
          <ac:picMkLst>
            <pc:docMk/>
            <pc:sldMk cId="1101271204" sldId="308"/>
            <ac:picMk id="20" creationId="{DEA8A00E-10E6-D34F-BBA8-FCFB235AE495}"/>
          </ac:picMkLst>
        </pc:picChg>
        <pc:picChg chg="add mod">
          <ac:chgData name="Garcia Estefan ·" userId="4c8bbe503c66f6df" providerId="LiveId" clId="{E70549BF-96E0-8548-9F9F-28639EF5A2DF}" dt="2021-06-18T18:38:11.405" v="122" actId="164"/>
          <ac:picMkLst>
            <pc:docMk/>
            <pc:sldMk cId="1101271204" sldId="308"/>
            <ac:picMk id="21" creationId="{E4C3A408-DEEC-D84C-BEBB-9A0D9E4D4F1D}"/>
          </ac:picMkLst>
        </pc:picChg>
        <pc:picChg chg="add mod">
          <ac:chgData name="Garcia Estefan ·" userId="4c8bbe503c66f6df" providerId="LiveId" clId="{E70549BF-96E0-8548-9F9F-28639EF5A2DF}" dt="2021-06-18T18:38:11.405" v="122" actId="164"/>
          <ac:picMkLst>
            <pc:docMk/>
            <pc:sldMk cId="1101271204" sldId="308"/>
            <ac:picMk id="22" creationId="{8B307C6C-4ED5-7E43-9F98-81F6D6C06417}"/>
          </ac:picMkLst>
        </pc:picChg>
        <pc:picChg chg="add mod">
          <ac:chgData name="Garcia Estefan ·" userId="4c8bbe503c66f6df" providerId="LiveId" clId="{E70549BF-96E0-8548-9F9F-28639EF5A2DF}" dt="2021-06-18T18:38:11.405" v="122" actId="164"/>
          <ac:picMkLst>
            <pc:docMk/>
            <pc:sldMk cId="1101271204" sldId="308"/>
            <ac:picMk id="23" creationId="{6CC66255-DD7D-3B48-B14B-D9C4DAC36E90}"/>
          </ac:picMkLst>
        </pc:picChg>
        <pc:picChg chg="add mod">
          <ac:chgData name="Garcia Estefan ·" userId="4c8bbe503c66f6df" providerId="LiveId" clId="{E70549BF-96E0-8548-9F9F-28639EF5A2DF}" dt="2021-06-18T18:38:11.405" v="122" actId="164"/>
          <ac:picMkLst>
            <pc:docMk/>
            <pc:sldMk cId="1101271204" sldId="308"/>
            <ac:picMk id="24" creationId="{B95B9236-FD95-A147-AAFB-A0ED692EDC52}"/>
          </ac:picMkLst>
        </pc:picChg>
        <pc:picChg chg="add mod">
          <ac:chgData name="Garcia Estefan ·" userId="4c8bbe503c66f6df" providerId="LiveId" clId="{E70549BF-96E0-8548-9F9F-28639EF5A2DF}" dt="2021-06-18T18:38:11.405" v="122" actId="164"/>
          <ac:picMkLst>
            <pc:docMk/>
            <pc:sldMk cId="1101271204" sldId="308"/>
            <ac:picMk id="25" creationId="{5F6870D2-1E52-E84C-BCF2-8A7B18148049}"/>
          </ac:picMkLst>
        </pc:picChg>
        <pc:picChg chg="add mod">
          <ac:chgData name="Garcia Estefan ·" userId="4c8bbe503c66f6df" providerId="LiveId" clId="{E70549BF-96E0-8548-9F9F-28639EF5A2DF}" dt="2021-06-18T18:38:11.405" v="122" actId="164"/>
          <ac:picMkLst>
            <pc:docMk/>
            <pc:sldMk cId="1101271204" sldId="308"/>
            <ac:picMk id="26" creationId="{ED0DACEF-5F0E-7E41-8F08-C9FBBA868DE1}"/>
          </ac:picMkLst>
        </pc:picChg>
        <pc:picChg chg="add mod">
          <ac:chgData name="Garcia Estefan ·" userId="4c8bbe503c66f6df" providerId="LiveId" clId="{E70549BF-96E0-8548-9F9F-28639EF5A2DF}" dt="2021-06-18T18:38:11.405" v="122" actId="164"/>
          <ac:picMkLst>
            <pc:docMk/>
            <pc:sldMk cId="1101271204" sldId="308"/>
            <ac:picMk id="27" creationId="{3F279A87-A44A-C345-91C2-615822B6A9F1}"/>
          </ac:picMkLst>
        </pc:picChg>
        <pc:picChg chg="add mod">
          <ac:chgData name="Garcia Estefan ·" userId="4c8bbe503c66f6df" providerId="LiveId" clId="{E70549BF-96E0-8548-9F9F-28639EF5A2DF}" dt="2021-06-18T18:38:11.405" v="122" actId="164"/>
          <ac:picMkLst>
            <pc:docMk/>
            <pc:sldMk cId="1101271204" sldId="308"/>
            <ac:picMk id="28" creationId="{E6B69719-BF0D-4C41-8B36-7C2F8390935F}"/>
          </ac:picMkLst>
        </pc:picChg>
        <pc:picChg chg="add mod">
          <ac:chgData name="Garcia Estefan ·" userId="4c8bbe503c66f6df" providerId="LiveId" clId="{E70549BF-96E0-8548-9F9F-28639EF5A2DF}" dt="2021-06-18T18:38:11.405" v="122" actId="164"/>
          <ac:picMkLst>
            <pc:docMk/>
            <pc:sldMk cId="1101271204" sldId="308"/>
            <ac:picMk id="29" creationId="{8AAB4D43-502D-EA4E-8608-7BF2F2912F76}"/>
          </ac:picMkLst>
        </pc:picChg>
        <pc:picChg chg="add mod">
          <ac:chgData name="Garcia Estefan ·" userId="4c8bbe503c66f6df" providerId="LiveId" clId="{E70549BF-96E0-8548-9F9F-28639EF5A2DF}" dt="2021-06-18T18:38:11.405" v="122" actId="164"/>
          <ac:picMkLst>
            <pc:docMk/>
            <pc:sldMk cId="1101271204" sldId="308"/>
            <ac:picMk id="30" creationId="{7923F99B-4F1B-C448-B301-29EED64CE97B}"/>
          </ac:picMkLst>
        </pc:picChg>
        <pc:picChg chg="add del mod">
          <ac:chgData name="Garcia Estefan ·" userId="4c8bbe503c66f6df" providerId="LiveId" clId="{E70549BF-96E0-8548-9F9F-28639EF5A2DF}" dt="2021-06-18T18:38:05.883" v="121"/>
          <ac:picMkLst>
            <pc:docMk/>
            <pc:sldMk cId="1101271204" sldId="308"/>
            <ac:picMk id="31" creationId="{19683F3F-B29B-3140-9466-E60EDB376736}"/>
          </ac:picMkLst>
        </pc:picChg>
        <pc:picChg chg="add del mod">
          <ac:chgData name="Garcia Estefan ·" userId="4c8bbe503c66f6df" providerId="LiveId" clId="{E70549BF-96E0-8548-9F9F-28639EF5A2DF}" dt="2021-06-18T18:38:05.883" v="121"/>
          <ac:picMkLst>
            <pc:docMk/>
            <pc:sldMk cId="1101271204" sldId="308"/>
            <ac:picMk id="32" creationId="{701DB846-04EA-8346-A02D-48DFAA2E32A7}"/>
          </ac:picMkLst>
        </pc:picChg>
        <pc:picChg chg="add del mod">
          <ac:chgData name="Garcia Estefan ·" userId="4c8bbe503c66f6df" providerId="LiveId" clId="{E70549BF-96E0-8548-9F9F-28639EF5A2DF}" dt="2021-06-18T18:38:05.883" v="121"/>
          <ac:picMkLst>
            <pc:docMk/>
            <pc:sldMk cId="1101271204" sldId="308"/>
            <ac:picMk id="33" creationId="{CB7194B7-D640-CC4A-8B64-C46B25DFC062}"/>
          </ac:picMkLst>
        </pc:picChg>
        <pc:picChg chg="add del mod">
          <ac:chgData name="Garcia Estefan ·" userId="4c8bbe503c66f6df" providerId="LiveId" clId="{E70549BF-96E0-8548-9F9F-28639EF5A2DF}" dt="2021-06-18T18:38:05.883" v="121"/>
          <ac:picMkLst>
            <pc:docMk/>
            <pc:sldMk cId="1101271204" sldId="308"/>
            <ac:picMk id="34" creationId="{DA188816-2EBA-E84E-80B3-B2A34F931264}"/>
          </ac:picMkLst>
        </pc:picChg>
        <pc:picChg chg="add del mod">
          <ac:chgData name="Garcia Estefan ·" userId="4c8bbe503c66f6df" providerId="LiveId" clId="{E70549BF-96E0-8548-9F9F-28639EF5A2DF}" dt="2021-06-18T18:38:05.883" v="121"/>
          <ac:picMkLst>
            <pc:docMk/>
            <pc:sldMk cId="1101271204" sldId="308"/>
            <ac:picMk id="35" creationId="{78070F2B-364E-814D-B1B6-887FEF324032}"/>
          </ac:picMkLst>
        </pc:picChg>
        <pc:picChg chg="add del mod">
          <ac:chgData name="Garcia Estefan ·" userId="4c8bbe503c66f6df" providerId="LiveId" clId="{E70549BF-96E0-8548-9F9F-28639EF5A2DF}" dt="2021-06-18T18:38:05.883" v="121"/>
          <ac:picMkLst>
            <pc:docMk/>
            <pc:sldMk cId="1101271204" sldId="308"/>
            <ac:picMk id="36" creationId="{2E5CE666-43D9-C84C-AC44-AE83C039CA6F}"/>
          </ac:picMkLst>
        </pc:picChg>
        <pc:picChg chg="add del mod">
          <ac:chgData name="Garcia Estefan ·" userId="4c8bbe503c66f6df" providerId="LiveId" clId="{E70549BF-96E0-8548-9F9F-28639EF5A2DF}" dt="2021-06-18T18:38:05.883" v="121"/>
          <ac:picMkLst>
            <pc:docMk/>
            <pc:sldMk cId="1101271204" sldId="308"/>
            <ac:picMk id="37" creationId="{25BF50E7-852B-9047-84CD-8E57EA8075E4}"/>
          </ac:picMkLst>
        </pc:picChg>
        <pc:picChg chg="add del mod">
          <ac:chgData name="Garcia Estefan ·" userId="4c8bbe503c66f6df" providerId="LiveId" clId="{E70549BF-96E0-8548-9F9F-28639EF5A2DF}" dt="2021-06-18T18:38:05.883" v="121"/>
          <ac:picMkLst>
            <pc:docMk/>
            <pc:sldMk cId="1101271204" sldId="308"/>
            <ac:picMk id="38" creationId="{D6B12E4F-FD20-DF4C-B287-FAF87064FEEA}"/>
          </ac:picMkLst>
        </pc:picChg>
        <pc:picChg chg="add del mod">
          <ac:chgData name="Garcia Estefan ·" userId="4c8bbe503c66f6df" providerId="LiveId" clId="{E70549BF-96E0-8548-9F9F-28639EF5A2DF}" dt="2021-06-18T18:38:05.883" v="121"/>
          <ac:picMkLst>
            <pc:docMk/>
            <pc:sldMk cId="1101271204" sldId="308"/>
            <ac:picMk id="39" creationId="{C0BDD806-4FDB-C84C-B899-1D924D042666}"/>
          </ac:picMkLst>
        </pc:picChg>
        <pc:picChg chg="add del mod">
          <ac:chgData name="Garcia Estefan ·" userId="4c8bbe503c66f6df" providerId="LiveId" clId="{E70549BF-96E0-8548-9F9F-28639EF5A2DF}" dt="2021-06-18T18:38:05.883" v="121"/>
          <ac:picMkLst>
            <pc:docMk/>
            <pc:sldMk cId="1101271204" sldId="308"/>
            <ac:picMk id="40" creationId="{887F33B8-D193-984B-AFCC-5567FA0E8C08}"/>
          </ac:picMkLst>
        </pc:picChg>
        <pc:picChg chg="add del mod">
          <ac:chgData name="Garcia Estefan ·" userId="4c8bbe503c66f6df" providerId="LiveId" clId="{E70549BF-96E0-8548-9F9F-28639EF5A2DF}" dt="2021-06-18T18:38:05.883" v="121"/>
          <ac:picMkLst>
            <pc:docMk/>
            <pc:sldMk cId="1101271204" sldId="308"/>
            <ac:picMk id="41" creationId="{61D8A0CE-CAC2-AC49-AA7B-A86E57C3C139}"/>
          </ac:picMkLst>
        </pc:picChg>
        <pc:picChg chg="add del mod">
          <ac:chgData name="Garcia Estefan ·" userId="4c8bbe503c66f6df" providerId="LiveId" clId="{E70549BF-96E0-8548-9F9F-28639EF5A2DF}" dt="2021-06-18T18:38:05.883" v="121"/>
          <ac:picMkLst>
            <pc:docMk/>
            <pc:sldMk cId="1101271204" sldId="308"/>
            <ac:picMk id="42" creationId="{306F48DA-3A5B-704C-B377-0C20BFECDB9F}"/>
          </ac:picMkLst>
        </pc:picChg>
        <pc:picChg chg="add del mod">
          <ac:chgData name="Garcia Estefan ·" userId="4c8bbe503c66f6df" providerId="LiveId" clId="{E70549BF-96E0-8548-9F9F-28639EF5A2DF}" dt="2021-06-18T18:38:05.883" v="121"/>
          <ac:picMkLst>
            <pc:docMk/>
            <pc:sldMk cId="1101271204" sldId="308"/>
            <ac:picMk id="43" creationId="{7F7824DA-463E-9543-AC00-8EA9C73B5C37}"/>
          </ac:picMkLst>
        </pc:picChg>
        <pc:picChg chg="add del mod">
          <ac:chgData name="Garcia Estefan ·" userId="4c8bbe503c66f6df" providerId="LiveId" clId="{E70549BF-96E0-8548-9F9F-28639EF5A2DF}" dt="2021-06-18T18:38:05.883" v="121"/>
          <ac:picMkLst>
            <pc:docMk/>
            <pc:sldMk cId="1101271204" sldId="308"/>
            <ac:picMk id="44" creationId="{5D5754E3-FC8E-E349-8A4E-C0E99DD6685E}"/>
          </ac:picMkLst>
        </pc:picChg>
        <pc:picChg chg="add del mod">
          <ac:chgData name="Garcia Estefan ·" userId="4c8bbe503c66f6df" providerId="LiveId" clId="{E70549BF-96E0-8548-9F9F-28639EF5A2DF}" dt="2021-06-18T18:38:05.883" v="121"/>
          <ac:picMkLst>
            <pc:docMk/>
            <pc:sldMk cId="1101271204" sldId="308"/>
            <ac:picMk id="45" creationId="{F2ECB35F-0C1A-1348-984F-49FF7A316038}"/>
          </ac:picMkLst>
        </pc:picChg>
        <pc:picChg chg="mod">
          <ac:chgData name="Garcia Estefan ·" userId="4c8bbe503c66f6df" providerId="LiveId" clId="{E70549BF-96E0-8548-9F9F-28639EF5A2DF}" dt="2021-06-18T18:38:16.625" v="124"/>
          <ac:picMkLst>
            <pc:docMk/>
            <pc:sldMk cId="1101271204" sldId="308"/>
            <ac:picMk id="47" creationId="{F3348F15-6C09-F547-BD8D-C32D2C2CEAB3}"/>
          </ac:picMkLst>
        </pc:picChg>
        <pc:picChg chg="mod">
          <ac:chgData name="Garcia Estefan ·" userId="4c8bbe503c66f6df" providerId="LiveId" clId="{E70549BF-96E0-8548-9F9F-28639EF5A2DF}" dt="2021-06-18T18:38:16.625" v="124"/>
          <ac:picMkLst>
            <pc:docMk/>
            <pc:sldMk cId="1101271204" sldId="308"/>
            <ac:picMk id="48" creationId="{84906C8C-B31D-0442-A2B3-822090A6309B}"/>
          </ac:picMkLst>
        </pc:picChg>
        <pc:picChg chg="mod">
          <ac:chgData name="Garcia Estefan ·" userId="4c8bbe503c66f6df" providerId="LiveId" clId="{E70549BF-96E0-8548-9F9F-28639EF5A2DF}" dt="2021-06-18T18:38:16.625" v="124"/>
          <ac:picMkLst>
            <pc:docMk/>
            <pc:sldMk cId="1101271204" sldId="308"/>
            <ac:picMk id="49" creationId="{414D5858-3F11-6940-976C-B67919B6790D}"/>
          </ac:picMkLst>
        </pc:picChg>
        <pc:picChg chg="mod">
          <ac:chgData name="Garcia Estefan ·" userId="4c8bbe503c66f6df" providerId="LiveId" clId="{E70549BF-96E0-8548-9F9F-28639EF5A2DF}" dt="2021-06-18T18:38:16.625" v="124"/>
          <ac:picMkLst>
            <pc:docMk/>
            <pc:sldMk cId="1101271204" sldId="308"/>
            <ac:picMk id="50" creationId="{742005A8-ED0E-244C-B183-4B5EFA444545}"/>
          </ac:picMkLst>
        </pc:picChg>
        <pc:picChg chg="mod">
          <ac:chgData name="Garcia Estefan ·" userId="4c8bbe503c66f6df" providerId="LiveId" clId="{E70549BF-96E0-8548-9F9F-28639EF5A2DF}" dt="2021-06-18T18:38:16.625" v="124"/>
          <ac:picMkLst>
            <pc:docMk/>
            <pc:sldMk cId="1101271204" sldId="308"/>
            <ac:picMk id="51" creationId="{4574B14E-5C50-9947-AD4D-7C98DE7FF243}"/>
          </ac:picMkLst>
        </pc:picChg>
        <pc:picChg chg="mod">
          <ac:chgData name="Garcia Estefan ·" userId="4c8bbe503c66f6df" providerId="LiveId" clId="{E70549BF-96E0-8548-9F9F-28639EF5A2DF}" dt="2021-06-18T18:38:16.625" v="124"/>
          <ac:picMkLst>
            <pc:docMk/>
            <pc:sldMk cId="1101271204" sldId="308"/>
            <ac:picMk id="52" creationId="{82142EE3-5ECC-2840-8CF6-A37A6F9522F6}"/>
          </ac:picMkLst>
        </pc:picChg>
        <pc:picChg chg="mod">
          <ac:chgData name="Garcia Estefan ·" userId="4c8bbe503c66f6df" providerId="LiveId" clId="{E70549BF-96E0-8548-9F9F-28639EF5A2DF}" dt="2021-06-18T18:38:16.625" v="124"/>
          <ac:picMkLst>
            <pc:docMk/>
            <pc:sldMk cId="1101271204" sldId="308"/>
            <ac:picMk id="53" creationId="{53D83559-B734-4846-9050-8CC9AB166299}"/>
          </ac:picMkLst>
        </pc:picChg>
        <pc:picChg chg="mod">
          <ac:chgData name="Garcia Estefan ·" userId="4c8bbe503c66f6df" providerId="LiveId" clId="{E70549BF-96E0-8548-9F9F-28639EF5A2DF}" dt="2021-06-18T18:38:16.625" v="124"/>
          <ac:picMkLst>
            <pc:docMk/>
            <pc:sldMk cId="1101271204" sldId="308"/>
            <ac:picMk id="54" creationId="{7FF77C99-4997-1140-9E1F-2B0B2614E220}"/>
          </ac:picMkLst>
        </pc:picChg>
        <pc:picChg chg="mod">
          <ac:chgData name="Garcia Estefan ·" userId="4c8bbe503c66f6df" providerId="LiveId" clId="{E70549BF-96E0-8548-9F9F-28639EF5A2DF}" dt="2021-06-18T18:38:16.625" v="124"/>
          <ac:picMkLst>
            <pc:docMk/>
            <pc:sldMk cId="1101271204" sldId="308"/>
            <ac:picMk id="55" creationId="{2506FF7D-1FBC-A445-9B38-CBE746920EB3}"/>
          </ac:picMkLst>
        </pc:picChg>
        <pc:picChg chg="mod">
          <ac:chgData name="Garcia Estefan ·" userId="4c8bbe503c66f6df" providerId="LiveId" clId="{E70549BF-96E0-8548-9F9F-28639EF5A2DF}" dt="2021-06-18T18:38:16.625" v="124"/>
          <ac:picMkLst>
            <pc:docMk/>
            <pc:sldMk cId="1101271204" sldId="308"/>
            <ac:picMk id="56" creationId="{C76FBC69-0CE2-4446-BC8F-AC7298DB7404}"/>
          </ac:picMkLst>
        </pc:picChg>
        <pc:picChg chg="mod">
          <ac:chgData name="Garcia Estefan ·" userId="4c8bbe503c66f6df" providerId="LiveId" clId="{E70549BF-96E0-8548-9F9F-28639EF5A2DF}" dt="2021-06-18T18:38:16.625" v="124"/>
          <ac:picMkLst>
            <pc:docMk/>
            <pc:sldMk cId="1101271204" sldId="308"/>
            <ac:picMk id="57" creationId="{E0AF9793-3F7F-4D4C-843F-A41F3FFD6C99}"/>
          </ac:picMkLst>
        </pc:picChg>
        <pc:picChg chg="mod">
          <ac:chgData name="Garcia Estefan ·" userId="4c8bbe503c66f6df" providerId="LiveId" clId="{E70549BF-96E0-8548-9F9F-28639EF5A2DF}" dt="2021-06-18T18:38:16.625" v="124"/>
          <ac:picMkLst>
            <pc:docMk/>
            <pc:sldMk cId="1101271204" sldId="308"/>
            <ac:picMk id="58" creationId="{9229B15E-FB06-B24D-9AD4-1D0468624C8C}"/>
          </ac:picMkLst>
        </pc:picChg>
        <pc:picChg chg="mod">
          <ac:chgData name="Garcia Estefan ·" userId="4c8bbe503c66f6df" providerId="LiveId" clId="{E70549BF-96E0-8548-9F9F-28639EF5A2DF}" dt="2021-06-18T18:38:16.625" v="124"/>
          <ac:picMkLst>
            <pc:docMk/>
            <pc:sldMk cId="1101271204" sldId="308"/>
            <ac:picMk id="59" creationId="{030869A7-4F0C-5341-9E0E-A45353E4094C}"/>
          </ac:picMkLst>
        </pc:picChg>
        <pc:picChg chg="mod">
          <ac:chgData name="Garcia Estefan ·" userId="4c8bbe503c66f6df" providerId="LiveId" clId="{E70549BF-96E0-8548-9F9F-28639EF5A2DF}" dt="2021-06-18T18:38:16.625" v="124"/>
          <ac:picMkLst>
            <pc:docMk/>
            <pc:sldMk cId="1101271204" sldId="308"/>
            <ac:picMk id="60" creationId="{784AACC7-11B3-8F41-A9E6-5539D9AF1EA1}"/>
          </ac:picMkLst>
        </pc:picChg>
        <pc:picChg chg="mod">
          <ac:chgData name="Garcia Estefan ·" userId="4c8bbe503c66f6df" providerId="LiveId" clId="{E70549BF-96E0-8548-9F9F-28639EF5A2DF}" dt="2021-06-18T18:38:16.625" v="124"/>
          <ac:picMkLst>
            <pc:docMk/>
            <pc:sldMk cId="1101271204" sldId="308"/>
            <ac:picMk id="61" creationId="{D6BEC4EA-916E-4649-8E37-67A796C235D0}"/>
          </ac:picMkLst>
        </pc:picChg>
      </pc:sldChg>
      <pc:sldChg chg="addSp delSp modSp add mod">
        <pc:chgData name="Garcia Estefan ·" userId="4c8bbe503c66f6df" providerId="LiveId" clId="{E70549BF-96E0-8548-9F9F-28639EF5A2DF}" dt="2021-06-18T18:41:43.243" v="187" actId="1076"/>
        <pc:sldMkLst>
          <pc:docMk/>
          <pc:sldMk cId="4195679699" sldId="309"/>
        </pc:sldMkLst>
        <pc:spChg chg="mod">
          <ac:chgData name="Garcia Estefan ·" userId="4c8bbe503c66f6df" providerId="LiveId" clId="{E70549BF-96E0-8548-9F9F-28639EF5A2DF}" dt="2021-06-18T18:39:11.056" v="148" actId="20577"/>
          <ac:spMkLst>
            <pc:docMk/>
            <pc:sldMk cId="4195679699" sldId="309"/>
            <ac:spMk id="4" creationId="{A9D91624-9615-3C4D-8F6B-0BF143C3D5C8}"/>
          </ac:spMkLst>
        </pc:spChg>
        <pc:grpChg chg="del">
          <ac:chgData name="Garcia Estefan ·" userId="4c8bbe503c66f6df" providerId="LiveId" clId="{E70549BF-96E0-8548-9F9F-28639EF5A2DF}" dt="2021-06-18T18:40:16.894" v="156" actId="165"/>
          <ac:grpSpMkLst>
            <pc:docMk/>
            <pc:sldMk cId="4195679699" sldId="309"/>
            <ac:grpSpMk id="6" creationId="{FDF11B45-6483-DE49-A40C-D4A093FAC6A8}"/>
          </ac:grpSpMkLst>
        </pc:grpChg>
        <pc:grpChg chg="add mod">
          <ac:chgData name="Garcia Estefan ·" userId="4c8bbe503c66f6df" providerId="LiveId" clId="{E70549BF-96E0-8548-9F9F-28639EF5A2DF}" dt="2021-06-18T18:41:38.457" v="186" actId="1076"/>
          <ac:grpSpMkLst>
            <pc:docMk/>
            <pc:sldMk cId="4195679699" sldId="309"/>
            <ac:grpSpMk id="8" creationId="{71244B94-4C5B-1345-BBF8-445D963D68D1}"/>
          </ac:grpSpMkLst>
        </pc:grpChg>
        <pc:grpChg chg="add mod">
          <ac:chgData name="Garcia Estefan ·" userId="4c8bbe503c66f6df" providerId="LiveId" clId="{E70549BF-96E0-8548-9F9F-28639EF5A2DF}" dt="2021-06-18T18:41:43.243" v="187" actId="1076"/>
          <ac:grpSpMkLst>
            <pc:docMk/>
            <pc:sldMk cId="4195679699" sldId="309"/>
            <ac:grpSpMk id="41" creationId="{ED287D16-BE09-394E-A7AC-14F2AA592C42}"/>
          </ac:grpSpMkLst>
        </pc:grpChg>
        <pc:grpChg chg="del">
          <ac:chgData name="Garcia Estefan ·" userId="4c8bbe503c66f6df" providerId="LiveId" clId="{E70549BF-96E0-8548-9F9F-28639EF5A2DF}" dt="2021-06-18T18:41:21.503" v="181" actId="478"/>
          <ac:grpSpMkLst>
            <pc:docMk/>
            <pc:sldMk cId="4195679699" sldId="309"/>
            <ac:grpSpMk id="46" creationId="{9B9624FF-8376-CE48-A159-A9C1B612EFA8}"/>
          </ac:grpSpMkLst>
        </pc:grpChg>
        <pc:picChg chg="del mod topLvl">
          <ac:chgData name="Garcia Estefan ·" userId="4c8bbe503c66f6df" providerId="LiveId" clId="{E70549BF-96E0-8548-9F9F-28639EF5A2DF}" dt="2021-06-18T18:40:41.208" v="168" actId="478"/>
          <ac:picMkLst>
            <pc:docMk/>
            <pc:sldMk cId="4195679699" sldId="309"/>
            <ac:picMk id="5" creationId="{4E67EDA6-28C5-1D47-9B68-33C1AF98A69F}"/>
          </ac:picMkLst>
        </pc:picChg>
        <pc:picChg chg="add mod">
          <ac:chgData name="Garcia Estefan ·" userId="4c8bbe503c66f6df" providerId="LiveId" clId="{E70549BF-96E0-8548-9F9F-28639EF5A2DF}" dt="2021-06-18T18:41:28.871" v="183" actId="164"/>
          <ac:picMkLst>
            <pc:docMk/>
            <pc:sldMk cId="4195679699" sldId="309"/>
            <ac:picMk id="7" creationId="{4FF7F483-73C7-DD4C-83D4-9A4E9972B2BC}"/>
          </ac:picMkLst>
        </pc:picChg>
        <pc:picChg chg="del mod topLvl">
          <ac:chgData name="Garcia Estefan ·" userId="4c8bbe503c66f6df" providerId="LiveId" clId="{E70549BF-96E0-8548-9F9F-28639EF5A2DF}" dt="2021-06-18T18:40:20.174" v="157" actId="478"/>
          <ac:picMkLst>
            <pc:docMk/>
            <pc:sldMk cId="4195679699" sldId="309"/>
            <ac:picMk id="17" creationId="{7B0447B9-4BBA-F94C-A718-38D9EA7F1D76}"/>
          </ac:picMkLst>
        </pc:picChg>
        <pc:picChg chg="del mod topLvl">
          <ac:chgData name="Garcia Estefan ·" userId="4c8bbe503c66f6df" providerId="LiveId" clId="{E70549BF-96E0-8548-9F9F-28639EF5A2DF}" dt="2021-06-18T18:40:22.133" v="158" actId="478"/>
          <ac:picMkLst>
            <pc:docMk/>
            <pc:sldMk cId="4195679699" sldId="309"/>
            <ac:picMk id="18" creationId="{B0D3014C-5654-9D48-828F-94BB5A27B0D4}"/>
          </ac:picMkLst>
        </pc:picChg>
        <pc:picChg chg="del mod topLvl">
          <ac:chgData name="Garcia Estefan ·" userId="4c8bbe503c66f6df" providerId="LiveId" clId="{E70549BF-96E0-8548-9F9F-28639EF5A2DF}" dt="2021-06-18T18:40:53.414" v="172" actId="478"/>
          <ac:picMkLst>
            <pc:docMk/>
            <pc:sldMk cId="4195679699" sldId="309"/>
            <ac:picMk id="19" creationId="{F7EEF103-4A7D-7645-9C2B-02017473BF9A}"/>
          </ac:picMkLst>
        </pc:picChg>
        <pc:picChg chg="del mod topLvl">
          <ac:chgData name="Garcia Estefan ·" userId="4c8bbe503c66f6df" providerId="LiveId" clId="{E70549BF-96E0-8548-9F9F-28639EF5A2DF}" dt="2021-06-18T18:40:23.887" v="159" actId="478"/>
          <ac:picMkLst>
            <pc:docMk/>
            <pc:sldMk cId="4195679699" sldId="309"/>
            <ac:picMk id="20" creationId="{DEA8A00E-10E6-D34F-BBA8-FCFB235AE495}"/>
          </ac:picMkLst>
        </pc:picChg>
        <pc:picChg chg="del mod topLvl">
          <ac:chgData name="Garcia Estefan ·" userId="4c8bbe503c66f6df" providerId="LiveId" clId="{E70549BF-96E0-8548-9F9F-28639EF5A2DF}" dt="2021-06-18T18:40:24.771" v="160" actId="478"/>
          <ac:picMkLst>
            <pc:docMk/>
            <pc:sldMk cId="4195679699" sldId="309"/>
            <ac:picMk id="21" creationId="{E4C3A408-DEEC-D84C-BEBB-9A0D9E4D4F1D}"/>
          </ac:picMkLst>
        </pc:picChg>
        <pc:picChg chg="del mod topLvl">
          <ac:chgData name="Garcia Estefan ·" userId="4c8bbe503c66f6df" providerId="LiveId" clId="{E70549BF-96E0-8548-9F9F-28639EF5A2DF}" dt="2021-06-18T18:41:18.646" v="180" actId="478"/>
          <ac:picMkLst>
            <pc:docMk/>
            <pc:sldMk cId="4195679699" sldId="309"/>
            <ac:picMk id="22" creationId="{8B307C6C-4ED5-7E43-9F98-81F6D6C06417}"/>
          </ac:picMkLst>
        </pc:picChg>
        <pc:picChg chg="del mod topLvl">
          <ac:chgData name="Garcia Estefan ·" userId="4c8bbe503c66f6df" providerId="LiveId" clId="{E70549BF-96E0-8548-9F9F-28639EF5A2DF}" dt="2021-06-18T18:40:25.793" v="161" actId="478"/>
          <ac:picMkLst>
            <pc:docMk/>
            <pc:sldMk cId="4195679699" sldId="309"/>
            <ac:picMk id="23" creationId="{6CC66255-DD7D-3B48-B14B-D9C4DAC36E90}"/>
          </ac:picMkLst>
        </pc:picChg>
        <pc:picChg chg="del mod topLvl">
          <ac:chgData name="Garcia Estefan ·" userId="4c8bbe503c66f6df" providerId="LiveId" clId="{E70549BF-96E0-8548-9F9F-28639EF5A2DF}" dt="2021-06-18T18:40:26.639" v="162" actId="478"/>
          <ac:picMkLst>
            <pc:docMk/>
            <pc:sldMk cId="4195679699" sldId="309"/>
            <ac:picMk id="24" creationId="{B95B9236-FD95-A147-AAFB-A0ED692EDC52}"/>
          </ac:picMkLst>
        </pc:picChg>
        <pc:picChg chg="del mod topLvl">
          <ac:chgData name="Garcia Estefan ·" userId="4c8bbe503c66f6df" providerId="LiveId" clId="{E70549BF-96E0-8548-9F9F-28639EF5A2DF}" dt="2021-06-18T18:41:11.470" v="176" actId="478"/>
          <ac:picMkLst>
            <pc:docMk/>
            <pc:sldMk cId="4195679699" sldId="309"/>
            <ac:picMk id="25" creationId="{5F6870D2-1E52-E84C-BCF2-8A7B18148049}"/>
          </ac:picMkLst>
        </pc:picChg>
        <pc:picChg chg="del mod topLvl">
          <ac:chgData name="Garcia Estefan ·" userId="4c8bbe503c66f6df" providerId="LiveId" clId="{E70549BF-96E0-8548-9F9F-28639EF5A2DF}" dt="2021-06-18T18:40:29.075" v="163" actId="478"/>
          <ac:picMkLst>
            <pc:docMk/>
            <pc:sldMk cId="4195679699" sldId="309"/>
            <ac:picMk id="26" creationId="{ED0DACEF-5F0E-7E41-8F08-C9FBBA868DE1}"/>
          </ac:picMkLst>
        </pc:picChg>
        <pc:picChg chg="del mod topLvl">
          <ac:chgData name="Garcia Estefan ·" userId="4c8bbe503c66f6df" providerId="LiveId" clId="{E70549BF-96E0-8548-9F9F-28639EF5A2DF}" dt="2021-06-18T18:40:29.929" v="164" actId="478"/>
          <ac:picMkLst>
            <pc:docMk/>
            <pc:sldMk cId="4195679699" sldId="309"/>
            <ac:picMk id="27" creationId="{3F279A87-A44A-C345-91C2-615822B6A9F1}"/>
          </ac:picMkLst>
        </pc:picChg>
        <pc:picChg chg="del mod topLvl">
          <ac:chgData name="Garcia Estefan ·" userId="4c8bbe503c66f6df" providerId="LiveId" clId="{E70549BF-96E0-8548-9F9F-28639EF5A2DF}" dt="2021-06-18T18:41:12.657" v="177" actId="478"/>
          <ac:picMkLst>
            <pc:docMk/>
            <pc:sldMk cId="4195679699" sldId="309"/>
            <ac:picMk id="28" creationId="{E6B69719-BF0D-4C41-8B36-7C2F8390935F}"/>
          </ac:picMkLst>
        </pc:picChg>
        <pc:picChg chg="del mod topLvl">
          <ac:chgData name="Garcia Estefan ·" userId="4c8bbe503c66f6df" providerId="LiveId" clId="{E70549BF-96E0-8548-9F9F-28639EF5A2DF}" dt="2021-06-18T18:40:31.119" v="165" actId="478"/>
          <ac:picMkLst>
            <pc:docMk/>
            <pc:sldMk cId="4195679699" sldId="309"/>
            <ac:picMk id="29" creationId="{8AAB4D43-502D-EA4E-8608-7BF2F2912F76}"/>
          </ac:picMkLst>
        </pc:picChg>
        <pc:picChg chg="del mod topLvl">
          <ac:chgData name="Garcia Estefan ·" userId="4c8bbe503c66f6df" providerId="LiveId" clId="{E70549BF-96E0-8548-9F9F-28639EF5A2DF}" dt="2021-06-18T18:41:13.678" v="178" actId="478"/>
          <ac:picMkLst>
            <pc:docMk/>
            <pc:sldMk cId="4195679699" sldId="309"/>
            <ac:picMk id="30" creationId="{7923F99B-4F1B-C448-B301-29EED64CE97B}"/>
          </ac:picMkLst>
        </pc:picChg>
        <pc:picChg chg="add mod">
          <ac:chgData name="Garcia Estefan ·" userId="4c8bbe503c66f6df" providerId="LiveId" clId="{E70549BF-96E0-8548-9F9F-28639EF5A2DF}" dt="2021-06-18T18:41:28.871" v="183" actId="164"/>
          <ac:picMkLst>
            <pc:docMk/>
            <pc:sldMk cId="4195679699" sldId="309"/>
            <ac:picMk id="38" creationId="{4C04C396-17A2-664B-A1F9-284A6CEA123B}"/>
          </ac:picMkLst>
        </pc:picChg>
        <pc:picChg chg="add mod">
          <ac:chgData name="Garcia Estefan ·" userId="4c8bbe503c66f6df" providerId="LiveId" clId="{E70549BF-96E0-8548-9F9F-28639EF5A2DF}" dt="2021-06-18T18:41:28.871" v="183" actId="164"/>
          <ac:picMkLst>
            <pc:docMk/>
            <pc:sldMk cId="4195679699" sldId="309"/>
            <ac:picMk id="39" creationId="{FB78B4A1-C3D4-AE4A-9620-204E51499FA8}"/>
          </ac:picMkLst>
        </pc:picChg>
        <pc:picChg chg="mod">
          <ac:chgData name="Garcia Estefan ·" userId="4c8bbe503c66f6df" providerId="LiveId" clId="{E70549BF-96E0-8548-9F9F-28639EF5A2DF}" dt="2021-06-18T18:41:30.045" v="184"/>
          <ac:picMkLst>
            <pc:docMk/>
            <pc:sldMk cId="4195679699" sldId="309"/>
            <ac:picMk id="42" creationId="{EBC0E49C-9C73-ED4B-AEED-26BD3140717A}"/>
          </ac:picMkLst>
        </pc:picChg>
        <pc:picChg chg="mod">
          <ac:chgData name="Garcia Estefan ·" userId="4c8bbe503c66f6df" providerId="LiveId" clId="{E70549BF-96E0-8548-9F9F-28639EF5A2DF}" dt="2021-06-18T18:41:30.045" v="184"/>
          <ac:picMkLst>
            <pc:docMk/>
            <pc:sldMk cId="4195679699" sldId="309"/>
            <ac:picMk id="43" creationId="{B265C9A2-0F1C-9D47-93D1-FCA7061290E8}"/>
          </ac:picMkLst>
        </pc:picChg>
        <pc:picChg chg="mod">
          <ac:chgData name="Garcia Estefan ·" userId="4c8bbe503c66f6df" providerId="LiveId" clId="{E70549BF-96E0-8548-9F9F-28639EF5A2DF}" dt="2021-06-18T18:41:30.045" v="184"/>
          <ac:picMkLst>
            <pc:docMk/>
            <pc:sldMk cId="4195679699" sldId="309"/>
            <ac:picMk id="44" creationId="{A5ADF9A7-071E-1944-A35E-97F7B4D06B05}"/>
          </ac:picMkLst>
        </pc:picChg>
      </pc:sldChg>
      <pc:sldChg chg="addSp delSp modSp add mod">
        <pc:chgData name="Garcia Estefan ·" userId="4c8bbe503c66f6df" providerId="LiveId" clId="{E70549BF-96E0-8548-9F9F-28639EF5A2DF}" dt="2021-06-19T14:06:45.132" v="323" actId="1076"/>
        <pc:sldMkLst>
          <pc:docMk/>
          <pc:sldMk cId="1885970735" sldId="310"/>
        </pc:sldMkLst>
        <pc:spChg chg="mod">
          <ac:chgData name="Garcia Estefan ·" userId="4c8bbe503c66f6df" providerId="LiveId" clId="{E70549BF-96E0-8548-9F9F-28639EF5A2DF}" dt="2021-06-19T14:06:41.362" v="322" actId="1076"/>
          <ac:spMkLst>
            <pc:docMk/>
            <pc:sldMk cId="1885970735" sldId="310"/>
            <ac:spMk id="4" creationId="{A9D91624-9615-3C4D-8F6B-0BF143C3D5C8}"/>
          </ac:spMkLst>
        </pc:spChg>
        <pc:grpChg chg="add mod">
          <ac:chgData name="Garcia Estefan ·" userId="4c8bbe503c66f6df" providerId="LiveId" clId="{E70549BF-96E0-8548-9F9F-28639EF5A2DF}" dt="2021-06-19T14:06:45.132" v="323" actId="1076"/>
          <ac:grpSpMkLst>
            <pc:docMk/>
            <pc:sldMk cId="1885970735" sldId="310"/>
            <ac:grpSpMk id="6" creationId="{6D1A9868-83E5-0140-ACF3-623D3AC81117}"/>
          </ac:grpSpMkLst>
        </pc:grpChg>
        <pc:grpChg chg="del">
          <ac:chgData name="Garcia Estefan ·" userId="4c8bbe503c66f6df" providerId="LiveId" clId="{E70549BF-96E0-8548-9F9F-28639EF5A2DF}" dt="2021-06-18T18:48:38.112" v="199" actId="478"/>
          <ac:grpSpMkLst>
            <pc:docMk/>
            <pc:sldMk cId="1885970735" sldId="310"/>
            <ac:grpSpMk id="8" creationId="{71244B94-4C5B-1345-BBF8-445D963D68D1}"/>
          </ac:grpSpMkLst>
        </pc:grpChg>
        <pc:grpChg chg="add mod">
          <ac:chgData name="Garcia Estefan ·" userId="4c8bbe503c66f6df" providerId="LiveId" clId="{E70549BF-96E0-8548-9F9F-28639EF5A2DF}" dt="2021-06-19T01:28:02.703" v="234" actId="1076"/>
          <ac:grpSpMkLst>
            <pc:docMk/>
            <pc:sldMk cId="1885970735" sldId="310"/>
            <ac:grpSpMk id="19" creationId="{66BED53F-82A3-7048-9E25-FE0A9D4BC1F1}"/>
          </ac:grpSpMkLst>
        </pc:grpChg>
        <pc:grpChg chg="del">
          <ac:chgData name="Garcia Estefan ·" userId="4c8bbe503c66f6df" providerId="LiveId" clId="{E70549BF-96E0-8548-9F9F-28639EF5A2DF}" dt="2021-06-18T18:48:40.052" v="200" actId="478"/>
          <ac:grpSpMkLst>
            <pc:docMk/>
            <pc:sldMk cId="1885970735" sldId="310"/>
            <ac:grpSpMk id="41" creationId="{ED287D16-BE09-394E-A7AC-14F2AA592C42}"/>
          </ac:grpSpMkLst>
        </pc:grpChg>
        <pc:picChg chg="add mod">
          <ac:chgData name="Garcia Estefan ·" userId="4c8bbe503c66f6df" providerId="LiveId" clId="{E70549BF-96E0-8548-9F9F-28639EF5A2DF}" dt="2021-06-18T19:12:01.380" v="209" actId="164"/>
          <ac:picMkLst>
            <pc:docMk/>
            <pc:sldMk cId="1885970735" sldId="310"/>
            <ac:picMk id="5" creationId="{6E048700-A647-2444-B98D-B8CF0F5B65E5}"/>
          </ac:picMkLst>
        </pc:picChg>
        <pc:picChg chg="add mod">
          <ac:chgData name="Garcia Estefan ·" userId="4c8bbe503c66f6df" providerId="LiveId" clId="{E70549BF-96E0-8548-9F9F-28639EF5A2DF}" dt="2021-06-18T19:12:01.380" v="209" actId="164"/>
          <ac:picMkLst>
            <pc:docMk/>
            <pc:sldMk cId="1885970735" sldId="310"/>
            <ac:picMk id="14" creationId="{2BD5CC30-EE32-0347-8128-8B6ECE8076D8}"/>
          </ac:picMkLst>
        </pc:picChg>
        <pc:picChg chg="add mod">
          <ac:chgData name="Garcia Estefan ·" userId="4c8bbe503c66f6df" providerId="LiveId" clId="{E70549BF-96E0-8548-9F9F-28639EF5A2DF}" dt="2021-06-18T19:12:01.380" v="209" actId="164"/>
          <ac:picMkLst>
            <pc:docMk/>
            <pc:sldMk cId="1885970735" sldId="310"/>
            <ac:picMk id="15" creationId="{7FA52945-0856-CC41-8671-CF464675BBB9}"/>
          </ac:picMkLst>
        </pc:picChg>
        <pc:picChg chg="add mod">
          <ac:chgData name="Garcia Estefan ·" userId="4c8bbe503c66f6df" providerId="LiveId" clId="{E70549BF-96E0-8548-9F9F-28639EF5A2DF}" dt="2021-06-18T19:12:01.380" v="209" actId="164"/>
          <ac:picMkLst>
            <pc:docMk/>
            <pc:sldMk cId="1885970735" sldId="310"/>
            <ac:picMk id="16" creationId="{D8DB3F94-6C7B-C247-AE67-69304F8E8BC3}"/>
          </ac:picMkLst>
        </pc:picChg>
        <pc:picChg chg="add mod">
          <ac:chgData name="Garcia Estefan ·" userId="4c8bbe503c66f6df" providerId="LiveId" clId="{E70549BF-96E0-8548-9F9F-28639EF5A2DF}" dt="2021-06-18T19:12:01.380" v="209" actId="164"/>
          <ac:picMkLst>
            <pc:docMk/>
            <pc:sldMk cId="1885970735" sldId="310"/>
            <ac:picMk id="17" creationId="{A40209FF-9F9D-644C-B1F5-0430A34B8DDD}"/>
          </ac:picMkLst>
        </pc:picChg>
        <pc:picChg chg="mod">
          <ac:chgData name="Garcia Estefan ·" userId="4c8bbe503c66f6df" providerId="LiveId" clId="{E70549BF-96E0-8548-9F9F-28639EF5A2DF}" dt="2021-06-19T01:27:43.181" v="212"/>
          <ac:picMkLst>
            <pc:docMk/>
            <pc:sldMk cId="1885970735" sldId="310"/>
            <ac:picMk id="20" creationId="{3E42196F-B376-7845-B6B0-0A528C3AE8CC}"/>
          </ac:picMkLst>
        </pc:picChg>
        <pc:picChg chg="mod">
          <ac:chgData name="Garcia Estefan ·" userId="4c8bbe503c66f6df" providerId="LiveId" clId="{E70549BF-96E0-8548-9F9F-28639EF5A2DF}" dt="2021-06-19T01:27:43.181" v="212"/>
          <ac:picMkLst>
            <pc:docMk/>
            <pc:sldMk cId="1885970735" sldId="310"/>
            <ac:picMk id="21" creationId="{80A21702-AA82-8B41-B12C-AEF2AAA63A47}"/>
          </ac:picMkLst>
        </pc:picChg>
        <pc:picChg chg="mod">
          <ac:chgData name="Garcia Estefan ·" userId="4c8bbe503c66f6df" providerId="LiveId" clId="{E70549BF-96E0-8548-9F9F-28639EF5A2DF}" dt="2021-06-19T01:27:43.181" v="212"/>
          <ac:picMkLst>
            <pc:docMk/>
            <pc:sldMk cId="1885970735" sldId="310"/>
            <ac:picMk id="22" creationId="{9989A7D6-254F-6A47-84E8-81362075D035}"/>
          </ac:picMkLst>
        </pc:picChg>
        <pc:picChg chg="mod">
          <ac:chgData name="Garcia Estefan ·" userId="4c8bbe503c66f6df" providerId="LiveId" clId="{E70549BF-96E0-8548-9F9F-28639EF5A2DF}" dt="2021-06-19T01:27:43.181" v="212"/>
          <ac:picMkLst>
            <pc:docMk/>
            <pc:sldMk cId="1885970735" sldId="310"/>
            <ac:picMk id="23" creationId="{F009AAEE-6C4C-7945-880E-8D5A226533EF}"/>
          </ac:picMkLst>
        </pc:picChg>
        <pc:picChg chg="mod">
          <ac:chgData name="Garcia Estefan ·" userId="4c8bbe503c66f6df" providerId="LiveId" clId="{E70549BF-96E0-8548-9F9F-28639EF5A2DF}" dt="2021-06-19T01:27:43.181" v="212"/>
          <ac:picMkLst>
            <pc:docMk/>
            <pc:sldMk cId="1885970735" sldId="310"/>
            <ac:picMk id="24" creationId="{E754BFFF-EC10-A242-9145-DBDE5B777102}"/>
          </ac:picMkLst>
        </pc:picChg>
      </pc:sldChg>
      <pc:sldChg chg="addSp delSp modSp add mod setBg">
        <pc:chgData name="Garcia Estefan ·" userId="4c8bbe503c66f6df" providerId="LiveId" clId="{E70549BF-96E0-8548-9F9F-28639EF5A2DF}" dt="2021-06-19T14:06:11.259" v="294" actId="14100"/>
        <pc:sldMkLst>
          <pc:docMk/>
          <pc:sldMk cId="3432484128" sldId="311"/>
        </pc:sldMkLst>
        <pc:spChg chg="mod">
          <ac:chgData name="Garcia Estefan ·" userId="4c8bbe503c66f6df" providerId="LiveId" clId="{E70549BF-96E0-8548-9F9F-28639EF5A2DF}" dt="2021-06-19T14:06:11.259" v="294" actId="14100"/>
          <ac:spMkLst>
            <pc:docMk/>
            <pc:sldMk cId="3432484128" sldId="311"/>
            <ac:spMk id="4" creationId="{A9D91624-9615-3C4D-8F6B-0BF143C3D5C8}"/>
          </ac:spMkLst>
        </pc:spChg>
        <pc:grpChg chg="del">
          <ac:chgData name="Garcia Estefan ·" userId="4c8bbe503c66f6df" providerId="LiveId" clId="{E70549BF-96E0-8548-9F9F-28639EF5A2DF}" dt="2021-06-19T14:05:44.446" v="269" actId="478"/>
          <ac:grpSpMkLst>
            <pc:docMk/>
            <pc:sldMk cId="3432484128" sldId="311"/>
            <ac:grpSpMk id="6" creationId="{6D1A9868-83E5-0140-ACF3-623D3AC81117}"/>
          </ac:grpSpMkLst>
        </pc:grpChg>
        <pc:grpChg chg="add mod">
          <ac:chgData name="Garcia Estefan ·" userId="4c8bbe503c66f6df" providerId="LiveId" clId="{E70549BF-96E0-8548-9F9F-28639EF5A2DF}" dt="2021-06-19T14:06:00.528" v="276" actId="1076"/>
          <ac:grpSpMkLst>
            <pc:docMk/>
            <pc:sldMk cId="3432484128" sldId="311"/>
            <ac:grpSpMk id="8" creationId="{686AF46C-B402-3042-8D8A-B3EBF10440D2}"/>
          </ac:grpSpMkLst>
        </pc:grpChg>
        <pc:grpChg chg="del">
          <ac:chgData name="Garcia Estefan ·" userId="4c8bbe503c66f6df" providerId="LiveId" clId="{E70549BF-96E0-8548-9F9F-28639EF5A2DF}" dt="2021-06-19T14:05:46.675" v="271" actId="478"/>
          <ac:grpSpMkLst>
            <pc:docMk/>
            <pc:sldMk cId="3432484128" sldId="311"/>
            <ac:grpSpMk id="19" creationId="{66BED53F-82A3-7048-9E25-FE0A9D4BC1F1}"/>
          </ac:grpSpMkLst>
        </pc:grpChg>
        <pc:picChg chg="add mod">
          <ac:chgData name="Garcia Estefan ·" userId="4c8bbe503c66f6df" providerId="LiveId" clId="{E70549BF-96E0-8548-9F9F-28639EF5A2DF}" dt="2021-06-19T14:05:57.982" v="275" actId="164"/>
          <ac:picMkLst>
            <pc:docMk/>
            <pc:sldMk cId="3432484128" sldId="311"/>
            <ac:picMk id="7" creationId="{53A7630B-8E2B-204C-8A29-7AEF3DBD73CB}"/>
          </ac:picMkLst>
        </pc:picChg>
        <pc:picChg chg="add mod">
          <ac:chgData name="Garcia Estefan ·" userId="4c8bbe503c66f6df" providerId="LiveId" clId="{E70549BF-96E0-8548-9F9F-28639EF5A2DF}" dt="2021-06-19T14:05:57.982" v="275" actId="164"/>
          <ac:picMkLst>
            <pc:docMk/>
            <pc:sldMk cId="3432484128" sldId="311"/>
            <ac:picMk id="18" creationId="{75D759EC-5565-664C-AEFB-E5618807F9E3}"/>
          </ac:picMkLst>
        </pc:picChg>
      </pc:sldChg>
      <pc:sldChg chg="addSp delSp modSp add mod">
        <pc:chgData name="Garcia Estefan ·" userId="4c8bbe503c66f6df" providerId="LiveId" clId="{E70549BF-96E0-8548-9F9F-28639EF5A2DF}" dt="2021-06-19T17:47:15.242" v="1182" actId="20577"/>
        <pc:sldMkLst>
          <pc:docMk/>
          <pc:sldMk cId="3990208971" sldId="312"/>
        </pc:sldMkLst>
        <pc:spChg chg="add del mod">
          <ac:chgData name="Garcia Estefan ·" userId="4c8bbe503c66f6df" providerId="LiveId" clId="{E70549BF-96E0-8548-9F9F-28639EF5A2DF}" dt="2021-06-19T17:46:24.510" v="1137" actId="478"/>
          <ac:spMkLst>
            <pc:docMk/>
            <pc:sldMk cId="3990208971" sldId="312"/>
            <ac:spMk id="4" creationId="{A8EDB07B-4B7D-134F-8F83-9837895AA7D8}"/>
          </ac:spMkLst>
        </pc:spChg>
        <pc:spChg chg="del mod">
          <ac:chgData name="Garcia Estefan ·" userId="4c8bbe503c66f6df" providerId="LiveId" clId="{E70549BF-96E0-8548-9F9F-28639EF5A2DF}" dt="2021-06-19T17:46:22.717" v="1136" actId="478"/>
          <ac:spMkLst>
            <pc:docMk/>
            <pc:sldMk cId="3990208971" sldId="312"/>
            <ac:spMk id="5" creationId="{73E41753-FC3F-DD4D-9B62-85A70B1F5359}"/>
          </ac:spMkLst>
        </pc:spChg>
        <pc:spChg chg="add mod">
          <ac:chgData name="Garcia Estefan ·" userId="4c8bbe503c66f6df" providerId="LiveId" clId="{E70549BF-96E0-8548-9F9F-28639EF5A2DF}" dt="2021-06-19T17:47:15.242" v="1182" actId="20577"/>
          <ac:spMkLst>
            <pc:docMk/>
            <pc:sldMk cId="3990208971" sldId="312"/>
            <ac:spMk id="6" creationId="{674C3997-884E-854B-9A4A-2D0398593484}"/>
          </ac:spMkLst>
        </pc:spChg>
      </pc:sldChg>
      <pc:sldChg chg="delSp add del mod">
        <pc:chgData name="Garcia Estefan ·" userId="4c8bbe503c66f6df" providerId="LiveId" clId="{E70549BF-96E0-8548-9F9F-28639EF5A2DF}" dt="2021-06-19T17:42:05.280" v="1076" actId="2696"/>
        <pc:sldMkLst>
          <pc:docMk/>
          <pc:sldMk cId="4276720355" sldId="312"/>
        </pc:sldMkLst>
        <pc:picChg chg="del">
          <ac:chgData name="Garcia Estefan ·" userId="4c8bbe503c66f6df" providerId="LiveId" clId="{E70549BF-96E0-8548-9F9F-28639EF5A2DF}" dt="2021-06-19T17:42:03.710" v="1075" actId="478"/>
          <ac:picMkLst>
            <pc:docMk/>
            <pc:sldMk cId="4276720355" sldId="312"/>
            <ac:picMk id="4" creationId="{B5D97D25-0483-284F-A230-6895F7AFFEA4}"/>
          </ac:picMkLst>
        </pc:picChg>
      </pc:sldChg>
      <pc:sldChg chg="addSp delSp modSp add mod ord">
        <pc:chgData name="Garcia Estefan ·" userId="4c8bbe503c66f6df" providerId="LiveId" clId="{E70549BF-96E0-8548-9F9F-28639EF5A2DF}" dt="2021-06-19T17:48:35.198" v="1197" actId="20578"/>
        <pc:sldMkLst>
          <pc:docMk/>
          <pc:sldMk cId="3247655150" sldId="313"/>
        </pc:sldMkLst>
        <pc:spChg chg="add del mod">
          <ac:chgData name="Garcia Estefan ·" userId="4c8bbe503c66f6df" providerId="LiveId" clId="{E70549BF-96E0-8548-9F9F-28639EF5A2DF}" dt="2021-06-19T17:47:37.568" v="1186" actId="478"/>
          <ac:spMkLst>
            <pc:docMk/>
            <pc:sldMk cId="3247655150" sldId="313"/>
            <ac:spMk id="4" creationId="{37871470-4CF5-DF4D-96D2-93023406A80A}"/>
          </ac:spMkLst>
        </pc:spChg>
        <pc:spChg chg="del">
          <ac:chgData name="Garcia Estefan ·" userId="4c8bbe503c66f6df" providerId="LiveId" clId="{E70549BF-96E0-8548-9F9F-28639EF5A2DF}" dt="2021-06-19T17:47:35.068" v="1184" actId="478"/>
          <ac:spMkLst>
            <pc:docMk/>
            <pc:sldMk cId="3247655150" sldId="313"/>
            <ac:spMk id="6" creationId="{674C3997-884E-854B-9A4A-2D0398593484}"/>
          </ac:spMkLst>
        </pc:spChg>
        <pc:spChg chg="add del mod">
          <ac:chgData name="Garcia Estefan ·" userId="4c8bbe503c66f6df" providerId="LiveId" clId="{E70549BF-96E0-8548-9F9F-28639EF5A2DF}" dt="2021-06-19T17:48:12.252" v="1195" actId="1076"/>
          <ac:spMkLst>
            <pc:docMk/>
            <pc:sldMk cId="3247655150" sldId="313"/>
            <ac:spMk id="7" creationId="{81BDBD7F-2458-5B4E-9C42-9D6928DAA2D9}"/>
          </ac:spMkLst>
        </pc:spChg>
        <pc:picChg chg="add mod">
          <ac:chgData name="Garcia Estefan ·" userId="4c8bbe503c66f6df" providerId="LiveId" clId="{E70549BF-96E0-8548-9F9F-28639EF5A2DF}" dt="2021-06-19T17:47:35.411" v="1185"/>
          <ac:picMkLst>
            <pc:docMk/>
            <pc:sldMk cId="3247655150" sldId="313"/>
            <ac:picMk id="8" creationId="{548DE1F3-21CA-CE41-836C-CC58FBAB2133}"/>
          </ac:picMkLst>
        </pc:picChg>
        <pc:picChg chg="add mod">
          <ac:chgData name="Garcia Estefan ·" userId="4c8bbe503c66f6df" providerId="LiveId" clId="{E70549BF-96E0-8548-9F9F-28639EF5A2DF}" dt="2021-06-19T17:47:35.411" v="1185"/>
          <ac:picMkLst>
            <pc:docMk/>
            <pc:sldMk cId="3247655150" sldId="313"/>
            <ac:picMk id="9" creationId="{C0243E55-C716-F44A-A766-DCF187460F96}"/>
          </ac:picMkLst>
        </pc:picChg>
      </pc:sldChg>
      <pc:sldChg chg="addSp delSp modSp add mod">
        <pc:chgData name="Garcia Estefan ·" userId="4c8bbe503c66f6df" providerId="LiveId" clId="{E70549BF-96E0-8548-9F9F-28639EF5A2DF}" dt="2021-06-22T00:02:36.082" v="1543" actId="20577"/>
        <pc:sldMkLst>
          <pc:docMk/>
          <pc:sldMk cId="334062808" sldId="314"/>
        </pc:sldMkLst>
        <pc:spChg chg="add del mod">
          <ac:chgData name="Garcia Estefan ·" userId="4c8bbe503c66f6df" providerId="LiveId" clId="{E70549BF-96E0-8548-9F9F-28639EF5A2DF}" dt="2021-06-19T17:48:46.891" v="1204" actId="478"/>
          <ac:spMkLst>
            <pc:docMk/>
            <pc:sldMk cId="334062808" sldId="314"/>
            <ac:spMk id="4" creationId="{A27603D8-5759-FB44-94B7-A046DB628CFD}"/>
          </ac:spMkLst>
        </pc:spChg>
        <pc:spChg chg="del">
          <ac:chgData name="Garcia Estefan ·" userId="4c8bbe503c66f6df" providerId="LiveId" clId="{E70549BF-96E0-8548-9F9F-28639EF5A2DF}" dt="2021-06-19T17:48:37.990" v="1198" actId="478"/>
          <ac:spMkLst>
            <pc:docMk/>
            <pc:sldMk cId="334062808" sldId="314"/>
            <ac:spMk id="6" creationId="{674C3997-884E-854B-9A4A-2D0398593484}"/>
          </ac:spMkLst>
        </pc:spChg>
        <pc:spChg chg="add mod">
          <ac:chgData name="Garcia Estefan ·" userId="4c8bbe503c66f6df" providerId="LiveId" clId="{E70549BF-96E0-8548-9F9F-28639EF5A2DF}" dt="2021-06-22T00:02:36.082" v="1543" actId="20577"/>
          <ac:spMkLst>
            <pc:docMk/>
            <pc:sldMk cId="334062808" sldId="314"/>
            <ac:spMk id="7" creationId="{DEDB0915-4CD7-5742-8D74-02DD85134D87}"/>
          </ac:spMkLst>
        </pc:spChg>
      </pc:sldChg>
      <pc:sldChg chg="add del">
        <pc:chgData name="Garcia Estefan ·" userId="4c8bbe503c66f6df" providerId="LiveId" clId="{E70549BF-96E0-8548-9F9F-28639EF5A2DF}" dt="2021-06-19T17:47:49.199" v="1189"/>
        <pc:sldMkLst>
          <pc:docMk/>
          <pc:sldMk cId="1551739293" sldId="314"/>
        </pc:sldMkLst>
      </pc:sldChg>
      <pc:sldChg chg="addSp delSp modSp add mod">
        <pc:chgData name="Garcia Estefan ·" userId="4c8bbe503c66f6df" providerId="LiveId" clId="{E70549BF-96E0-8548-9F9F-28639EF5A2DF}" dt="2021-06-21T23:52:35.738" v="1399" actId="1076"/>
        <pc:sldMkLst>
          <pc:docMk/>
          <pc:sldMk cId="1079821203" sldId="315"/>
        </pc:sldMkLst>
        <pc:spChg chg="add mod">
          <ac:chgData name="Garcia Estefan ·" userId="4c8bbe503c66f6df" providerId="LiveId" clId="{E70549BF-96E0-8548-9F9F-28639EF5A2DF}" dt="2021-06-21T23:51:21.962" v="1389" actId="14100"/>
          <ac:spMkLst>
            <pc:docMk/>
            <pc:sldMk cId="1079821203" sldId="315"/>
            <ac:spMk id="4" creationId="{6CCCBD61-AEFA-8C49-B85E-1E358967EDC0}"/>
          </ac:spMkLst>
        </pc:spChg>
        <pc:spChg chg="del">
          <ac:chgData name="Garcia Estefan ·" userId="4c8bbe503c66f6df" providerId="LiveId" clId="{E70549BF-96E0-8548-9F9F-28639EF5A2DF}" dt="2021-06-19T17:50:03.964" v="1219" actId="478"/>
          <ac:spMkLst>
            <pc:docMk/>
            <pc:sldMk cId="1079821203" sldId="315"/>
            <ac:spMk id="7" creationId="{DEDB0915-4CD7-5742-8D74-02DD85134D87}"/>
          </ac:spMkLst>
        </pc:spChg>
        <pc:graphicFrameChg chg="add del mod">
          <ac:chgData name="Garcia Estefan ·" userId="4c8bbe503c66f6df" providerId="LiveId" clId="{E70549BF-96E0-8548-9F9F-28639EF5A2DF}" dt="2021-06-21T23:52:09.333" v="1391"/>
          <ac:graphicFrameMkLst>
            <pc:docMk/>
            <pc:sldMk cId="1079821203" sldId="315"/>
            <ac:graphicFrameMk id="3" creationId="{3D308198-1C08-1E4F-81C7-37CE91311786}"/>
          </ac:graphicFrameMkLst>
        </pc:graphicFrameChg>
        <pc:picChg chg="add mod">
          <ac:chgData name="Garcia Estefan ·" userId="4c8bbe503c66f6df" providerId="LiveId" clId="{E70549BF-96E0-8548-9F9F-28639EF5A2DF}" dt="2021-06-21T23:52:35.738" v="1399" actId="1076"/>
          <ac:picMkLst>
            <pc:docMk/>
            <pc:sldMk cId="1079821203" sldId="315"/>
            <ac:picMk id="5" creationId="{58D62430-4CCA-7E4C-8B72-833CB07D88D6}"/>
          </ac:picMkLst>
        </pc:picChg>
      </pc:sldChg>
      <pc:sldChg chg="modSp add mod ord">
        <pc:chgData name="Garcia Estefan ·" userId="4c8bbe503c66f6df" providerId="LiveId" clId="{E70549BF-96E0-8548-9F9F-28639EF5A2DF}" dt="2021-06-21T23:50:53.619" v="1384" actId="1076"/>
        <pc:sldMkLst>
          <pc:docMk/>
          <pc:sldMk cId="1949555545" sldId="316"/>
        </pc:sldMkLst>
        <pc:spChg chg="mod">
          <ac:chgData name="Garcia Estefan ·" userId="4c8bbe503c66f6df" providerId="LiveId" clId="{E70549BF-96E0-8548-9F9F-28639EF5A2DF}" dt="2021-06-21T23:50:53.619" v="1384" actId="1076"/>
          <ac:spMkLst>
            <pc:docMk/>
            <pc:sldMk cId="1949555545" sldId="316"/>
            <ac:spMk id="4" creationId="{6CCCBD61-AEFA-8C49-B85E-1E358967EDC0}"/>
          </ac:spMkLst>
        </pc:spChg>
      </pc:sldChg>
      <pc:sldChg chg="addSp delSp modSp add mod ord">
        <pc:chgData name="Garcia Estefan ·" userId="4c8bbe503c66f6df" providerId="LiveId" clId="{E70549BF-96E0-8548-9F9F-28639EF5A2DF}" dt="2021-06-22T00:03:21.194" v="1549" actId="20578"/>
        <pc:sldMkLst>
          <pc:docMk/>
          <pc:sldMk cId="3112751144" sldId="317"/>
        </pc:sldMkLst>
        <pc:graphicFrameChg chg="add del mod">
          <ac:chgData name="Garcia Estefan ·" userId="4c8bbe503c66f6df" providerId="LiveId" clId="{E70549BF-96E0-8548-9F9F-28639EF5A2DF}" dt="2021-06-21T23:53:16.119" v="1404"/>
          <ac:graphicFrameMkLst>
            <pc:docMk/>
            <pc:sldMk cId="3112751144" sldId="317"/>
            <ac:graphicFrameMk id="3" creationId="{1FDBD653-5DCB-114A-81A0-50A00344323E}"/>
          </ac:graphicFrameMkLst>
        </pc:graphicFrameChg>
        <pc:picChg chg="add del">
          <ac:chgData name="Garcia Estefan ·" userId="4c8bbe503c66f6df" providerId="LiveId" clId="{E70549BF-96E0-8548-9F9F-28639EF5A2DF}" dt="2021-06-21T23:53:30.980" v="1410" actId="478"/>
          <ac:picMkLst>
            <pc:docMk/>
            <pc:sldMk cId="3112751144" sldId="317"/>
            <ac:picMk id="5" creationId="{58D62430-4CCA-7E4C-8B72-833CB07D88D6}"/>
          </ac:picMkLst>
        </pc:picChg>
        <pc:picChg chg="add mod">
          <ac:chgData name="Garcia Estefan ·" userId="4c8bbe503c66f6df" providerId="LiveId" clId="{E70549BF-96E0-8548-9F9F-28639EF5A2DF}" dt="2021-06-21T23:53:39.967" v="1411" actId="1076"/>
          <ac:picMkLst>
            <pc:docMk/>
            <pc:sldMk cId="3112751144" sldId="317"/>
            <ac:picMk id="6" creationId="{33E4FEF0-37B5-C74F-9729-EB3B7D5E2D54}"/>
          </ac:picMkLst>
        </pc:picChg>
      </pc:sldChg>
      <pc:sldChg chg="addSp delSp modSp add mod ord">
        <pc:chgData name="Garcia Estefan ·" userId="4c8bbe503c66f6df" providerId="LiveId" clId="{E70549BF-96E0-8548-9F9F-28639EF5A2DF}" dt="2021-06-22T00:03:33.526" v="1558" actId="478"/>
        <pc:sldMkLst>
          <pc:docMk/>
          <pc:sldMk cId="1406706337" sldId="318"/>
        </pc:sldMkLst>
        <pc:spChg chg="mod">
          <ac:chgData name="Garcia Estefan ·" userId="4c8bbe503c66f6df" providerId="LiveId" clId="{E70549BF-96E0-8548-9F9F-28639EF5A2DF}" dt="2021-06-22T00:03:25.520" v="1556" actId="20577"/>
          <ac:spMkLst>
            <pc:docMk/>
            <pc:sldMk cId="1406706337" sldId="318"/>
            <ac:spMk id="2" creationId="{00000000-0000-0000-0000-000000000000}"/>
          </ac:spMkLst>
        </pc:spChg>
        <pc:spChg chg="del">
          <ac:chgData name="Garcia Estefan ·" userId="4c8bbe503c66f6df" providerId="LiveId" clId="{E70549BF-96E0-8548-9F9F-28639EF5A2DF}" dt="2021-06-22T00:03:28.029" v="1557" actId="478"/>
          <ac:spMkLst>
            <pc:docMk/>
            <pc:sldMk cId="1406706337" sldId="318"/>
            <ac:spMk id="4" creationId="{8A9B8D4A-641F-814E-8FE9-C3D68843943B}"/>
          </ac:spMkLst>
        </pc:spChg>
        <pc:spChg chg="add del mod">
          <ac:chgData name="Garcia Estefan ·" userId="4c8bbe503c66f6df" providerId="LiveId" clId="{E70549BF-96E0-8548-9F9F-28639EF5A2DF}" dt="2021-06-22T00:03:33.526" v="1558" actId="478"/>
          <ac:spMkLst>
            <pc:docMk/>
            <pc:sldMk cId="1406706337" sldId="318"/>
            <ac:spMk id="5" creationId="{49306B5D-97FB-A14A-9A87-23611089C8B5}"/>
          </ac:spMkLst>
        </pc:spChg>
      </pc:sldChg>
      <pc:sldChg chg="delSp add del setBg delDesignElem">
        <pc:chgData name="Garcia Estefan ·" userId="4c8bbe503c66f6df" providerId="LiveId" clId="{E70549BF-96E0-8548-9F9F-28639EF5A2DF}" dt="2021-06-22T00:03:10.145" v="1546" actId="2696"/>
        <pc:sldMkLst>
          <pc:docMk/>
          <pc:sldMk cId="3386401971" sldId="318"/>
        </pc:sldMkLst>
        <pc:spChg chg="del">
          <ac:chgData name="Garcia Estefan ·" userId="4c8bbe503c66f6df" providerId="LiveId" clId="{E70549BF-96E0-8548-9F9F-28639EF5A2DF}" dt="2021-06-22T00:03:03.791" v="1545"/>
          <ac:spMkLst>
            <pc:docMk/>
            <pc:sldMk cId="3386401971" sldId="318"/>
            <ac:spMk id="14" creationId="{39E4C68A-A4A9-48A4-9FF2-D2896B1EA01F}"/>
          </ac:spMkLst>
        </pc:spChg>
        <pc:spChg chg="del">
          <ac:chgData name="Garcia Estefan ·" userId="4c8bbe503c66f6df" providerId="LiveId" clId="{E70549BF-96E0-8548-9F9F-28639EF5A2DF}" dt="2021-06-22T00:03:03.791" v="1545"/>
          <ac:spMkLst>
            <pc:docMk/>
            <pc:sldMk cId="3386401971" sldId="318"/>
            <ac:spMk id="16" creationId="{E2B9AEA5-52CB-49A6-AF8A-33502F291B91}"/>
          </ac:spMkLst>
        </pc:spChg>
        <pc:cxnChg chg="del">
          <ac:chgData name="Garcia Estefan ·" userId="4c8bbe503c66f6df" providerId="LiveId" clId="{E70549BF-96E0-8548-9F9F-28639EF5A2DF}" dt="2021-06-22T00:03:03.791" v="1545"/>
          <ac:cxnSpMkLst>
            <pc:docMk/>
            <pc:sldMk cId="3386401971" sldId="318"/>
            <ac:cxnSpMk id="12" creationId="{B821C225-5C4D-4168-90AF-3D263D72CBA2}"/>
          </ac:cxnSpMkLst>
        </pc:cxnChg>
      </pc:sldChg>
    </pc:docChg>
  </pc:docChgLst>
  <pc:docChgLst>
    <pc:chgData name="Garcia Estefan Arquitectura y Urbanismo" userId="4c8bbe503c66f6df" providerId="LiveId" clId="{DDC0A278-4590-E441-BF82-B5D3F308F822}"/>
    <pc:docChg chg="undo custSel modSld">
      <pc:chgData name="Garcia Estefan Arquitectura y Urbanismo" userId="4c8bbe503c66f6df" providerId="LiveId" clId="{DDC0A278-4590-E441-BF82-B5D3F308F822}" dt="2020-12-18T13:40:07.061" v="446" actId="18331"/>
      <pc:docMkLst>
        <pc:docMk/>
      </pc:docMkLst>
      <pc:sldChg chg="modSp mod">
        <pc:chgData name="Garcia Estefan Arquitectura y Urbanismo" userId="4c8bbe503c66f6df" providerId="LiveId" clId="{DDC0A278-4590-E441-BF82-B5D3F308F822}" dt="2020-12-18T13:29:56.690" v="212" actId="20577"/>
        <pc:sldMkLst>
          <pc:docMk/>
          <pc:sldMk cId="2471807738" sldId="256"/>
        </pc:sldMkLst>
        <pc:spChg chg="mod">
          <ac:chgData name="Garcia Estefan Arquitectura y Urbanismo" userId="4c8bbe503c66f6df" providerId="LiveId" clId="{DDC0A278-4590-E441-BF82-B5D3F308F822}" dt="2020-12-16T13:17:11.138" v="1" actId="113"/>
          <ac:spMkLst>
            <pc:docMk/>
            <pc:sldMk cId="2471807738" sldId="256"/>
            <ac:spMk id="2" creationId="{00000000-0000-0000-0000-000000000000}"/>
          </ac:spMkLst>
        </pc:spChg>
        <pc:spChg chg="mod">
          <ac:chgData name="Garcia Estefan Arquitectura y Urbanismo" userId="4c8bbe503c66f6df" providerId="LiveId" clId="{DDC0A278-4590-E441-BF82-B5D3F308F822}" dt="2020-12-18T13:29:56.690" v="212" actId="20577"/>
          <ac:spMkLst>
            <pc:docMk/>
            <pc:sldMk cId="2471807738" sldId="256"/>
            <ac:spMk id="3" creationId="{00000000-0000-0000-0000-000000000000}"/>
          </ac:spMkLst>
        </pc:spChg>
        <pc:picChg chg="mod">
          <ac:chgData name="Garcia Estefan Arquitectura y Urbanismo" userId="4c8bbe503c66f6df" providerId="LiveId" clId="{DDC0A278-4590-E441-BF82-B5D3F308F822}" dt="2020-12-16T15:56:29.269" v="199" actId="1076"/>
          <ac:picMkLst>
            <pc:docMk/>
            <pc:sldMk cId="2471807738" sldId="256"/>
            <ac:picMk id="6" creationId="{00000000-0000-0000-0000-000000000000}"/>
          </ac:picMkLst>
        </pc:picChg>
      </pc:sldChg>
      <pc:sldChg chg="addSp modSp mod">
        <pc:chgData name="Garcia Estefan Arquitectura y Urbanismo" userId="4c8bbe503c66f6df" providerId="LiveId" clId="{DDC0A278-4590-E441-BF82-B5D3F308F822}" dt="2020-12-18T13:37:16.058" v="445" actId="207"/>
        <pc:sldMkLst>
          <pc:docMk/>
          <pc:sldMk cId="2317502127" sldId="263"/>
        </pc:sldMkLst>
        <pc:spChg chg="mod">
          <ac:chgData name="Garcia Estefan Arquitectura y Urbanismo" userId="4c8bbe503c66f6df" providerId="LiveId" clId="{DDC0A278-4590-E441-BF82-B5D3F308F822}" dt="2020-12-18T13:37:05.662" v="443" actId="1035"/>
          <ac:spMkLst>
            <pc:docMk/>
            <pc:sldMk cId="2317502127" sldId="263"/>
            <ac:spMk id="2" creationId="{00000000-0000-0000-0000-000000000000}"/>
          </ac:spMkLst>
        </pc:spChg>
        <pc:spChg chg="add mod">
          <ac:chgData name="Garcia Estefan Arquitectura y Urbanismo" userId="4c8bbe503c66f6df" providerId="LiveId" clId="{DDC0A278-4590-E441-BF82-B5D3F308F822}" dt="2020-12-18T13:37:16.058" v="445" actId="207"/>
          <ac:spMkLst>
            <pc:docMk/>
            <pc:sldMk cId="2317502127" sldId="263"/>
            <ac:spMk id="3" creationId="{0BDAD7FB-82F9-4648-94AC-6D4E0A048C91}"/>
          </ac:spMkLst>
        </pc:spChg>
      </pc:sldChg>
      <pc:sldChg chg="modSp mod">
        <pc:chgData name="Garcia Estefan Arquitectura y Urbanismo" userId="4c8bbe503c66f6df" providerId="LiveId" clId="{DDC0A278-4590-E441-BF82-B5D3F308F822}" dt="2020-12-18T13:30:06.888" v="213" actId="20577"/>
        <pc:sldMkLst>
          <pc:docMk/>
          <pc:sldMk cId="2176556287" sldId="271"/>
        </pc:sldMkLst>
        <pc:spChg chg="mod">
          <ac:chgData name="Garcia Estefan Arquitectura y Urbanismo" userId="4c8bbe503c66f6df" providerId="LiveId" clId="{DDC0A278-4590-E441-BF82-B5D3F308F822}" dt="2020-12-16T13:34:46.589" v="147" actId="113"/>
          <ac:spMkLst>
            <pc:docMk/>
            <pc:sldMk cId="2176556287" sldId="271"/>
            <ac:spMk id="2" creationId="{00000000-0000-0000-0000-000000000000}"/>
          </ac:spMkLst>
        </pc:spChg>
        <pc:spChg chg="mod">
          <ac:chgData name="Garcia Estefan Arquitectura y Urbanismo" userId="4c8bbe503c66f6df" providerId="LiveId" clId="{DDC0A278-4590-E441-BF82-B5D3F308F822}" dt="2020-12-18T13:30:06.888" v="213" actId="20577"/>
          <ac:spMkLst>
            <pc:docMk/>
            <pc:sldMk cId="2176556287" sldId="271"/>
            <ac:spMk id="7" creationId="{3BE3EF66-66A1-E643-830C-08DF87DA860F}"/>
          </ac:spMkLst>
        </pc:spChg>
      </pc:sldChg>
      <pc:sldChg chg="addSp modSp mod">
        <pc:chgData name="Garcia Estefan Arquitectura y Urbanismo" userId="4c8bbe503c66f6df" providerId="LiveId" clId="{DDC0A278-4590-E441-BF82-B5D3F308F822}" dt="2020-12-16T13:38:34.941" v="170" actId="13926"/>
        <pc:sldMkLst>
          <pc:docMk/>
          <pc:sldMk cId="2383137538" sldId="273"/>
        </pc:sldMkLst>
        <pc:spChg chg="mod">
          <ac:chgData name="Garcia Estefan Arquitectura y Urbanismo" userId="4c8bbe503c66f6df" providerId="LiveId" clId="{DDC0A278-4590-E441-BF82-B5D3F308F822}" dt="2020-12-16T13:34:42.481" v="146" actId="113"/>
          <ac:spMkLst>
            <pc:docMk/>
            <pc:sldMk cId="2383137538" sldId="273"/>
            <ac:spMk id="2" creationId="{00000000-0000-0000-0000-000000000000}"/>
          </ac:spMkLst>
        </pc:spChg>
        <pc:spChg chg="mod">
          <ac:chgData name="Garcia Estefan Arquitectura y Urbanismo" userId="4c8bbe503c66f6df" providerId="LiveId" clId="{DDC0A278-4590-E441-BF82-B5D3F308F822}" dt="2020-12-16T13:38:34.941" v="170" actId="13926"/>
          <ac:spMkLst>
            <pc:docMk/>
            <pc:sldMk cId="2383137538" sldId="273"/>
            <ac:spMk id="6" creationId="{C7365E4D-F46F-4B4B-9DFC-B6544F258C06}"/>
          </ac:spMkLst>
        </pc:spChg>
        <pc:spChg chg="mod">
          <ac:chgData name="Garcia Estefan Arquitectura y Urbanismo" userId="4c8bbe503c66f6df" providerId="LiveId" clId="{DDC0A278-4590-E441-BF82-B5D3F308F822}" dt="2020-12-16T13:37:40.869" v="162" actId="14100"/>
          <ac:spMkLst>
            <pc:docMk/>
            <pc:sldMk cId="2383137538" sldId="273"/>
            <ac:spMk id="9" creationId="{02C530EF-5CAF-AC46-A128-ABA27F698335}"/>
          </ac:spMkLst>
        </pc:spChg>
        <pc:grpChg chg="add mod">
          <ac:chgData name="Garcia Estefan Arquitectura y Urbanismo" userId="4c8bbe503c66f6df" providerId="LiveId" clId="{DDC0A278-4590-E441-BF82-B5D3F308F822}" dt="2020-12-16T13:38:08.644" v="168" actId="164"/>
          <ac:grpSpMkLst>
            <pc:docMk/>
            <pc:sldMk cId="2383137538" sldId="273"/>
            <ac:grpSpMk id="3" creationId="{3FC47CA4-68FB-1746-914C-366549BE0F0E}"/>
          </ac:grpSpMkLst>
        </pc:grpChg>
        <pc:grpChg chg="mod">
          <ac:chgData name="Garcia Estefan Arquitectura y Urbanismo" userId="4c8bbe503c66f6df" providerId="LiveId" clId="{DDC0A278-4590-E441-BF82-B5D3F308F822}" dt="2020-12-16T13:38:08.644" v="168" actId="164"/>
          <ac:grpSpMkLst>
            <pc:docMk/>
            <pc:sldMk cId="2383137538" sldId="273"/>
            <ac:grpSpMk id="4" creationId="{B44A30F0-8CEA-C54A-8D32-BEB54A501E0F}"/>
          </ac:grpSpMkLst>
        </pc:grpChg>
        <pc:picChg chg="add mod">
          <ac:chgData name="Garcia Estefan Arquitectura y Urbanismo" userId="4c8bbe503c66f6df" providerId="LiveId" clId="{DDC0A278-4590-E441-BF82-B5D3F308F822}" dt="2020-12-16T13:38:08.644" v="168" actId="164"/>
          <ac:picMkLst>
            <pc:docMk/>
            <pc:sldMk cId="2383137538" sldId="273"/>
            <ac:picMk id="7" creationId="{CAFF468B-10AC-6442-8AD1-2BA56E537830}"/>
          </ac:picMkLst>
        </pc:picChg>
      </pc:sldChg>
      <pc:sldChg chg="modSp mod">
        <pc:chgData name="Garcia Estefan Arquitectura y Urbanismo" userId="4c8bbe503c66f6df" providerId="LiveId" clId="{DDC0A278-4590-E441-BF82-B5D3F308F822}" dt="2020-12-16T13:34:57.051" v="148" actId="113"/>
        <pc:sldMkLst>
          <pc:docMk/>
          <pc:sldMk cId="1162609380" sldId="300"/>
        </pc:sldMkLst>
        <pc:spChg chg="mod">
          <ac:chgData name="Garcia Estefan Arquitectura y Urbanismo" userId="4c8bbe503c66f6df" providerId="LiveId" clId="{DDC0A278-4590-E441-BF82-B5D3F308F822}" dt="2020-12-16T13:34:57.051" v="148" actId="113"/>
          <ac:spMkLst>
            <pc:docMk/>
            <pc:sldMk cId="1162609380" sldId="300"/>
            <ac:spMk id="2" creationId="{00000000-0000-0000-0000-000000000000}"/>
          </ac:spMkLst>
        </pc:spChg>
      </pc:sldChg>
      <pc:sldChg chg="addSp delSp modSp mod">
        <pc:chgData name="Garcia Estefan Arquitectura y Urbanismo" userId="4c8bbe503c66f6df" providerId="LiveId" clId="{DDC0A278-4590-E441-BF82-B5D3F308F822}" dt="2020-12-18T13:40:07.061" v="446" actId="18331"/>
        <pc:sldMkLst>
          <pc:docMk/>
          <pc:sldMk cId="1996007232" sldId="301"/>
        </pc:sldMkLst>
        <pc:spChg chg="mod">
          <ac:chgData name="Garcia Estefan Arquitectura y Urbanismo" userId="4c8bbe503c66f6df" providerId="LiveId" clId="{DDC0A278-4590-E441-BF82-B5D3F308F822}" dt="2020-12-16T15:55:51.052" v="198" actId="14100"/>
          <ac:spMkLst>
            <pc:docMk/>
            <pc:sldMk cId="1996007232" sldId="301"/>
            <ac:spMk id="2" creationId="{00000000-0000-0000-0000-000000000000}"/>
          </ac:spMkLst>
        </pc:spChg>
        <pc:spChg chg="add del">
          <ac:chgData name="Garcia Estefan Arquitectura y Urbanismo" userId="4c8bbe503c66f6df" providerId="LiveId" clId="{DDC0A278-4590-E441-BF82-B5D3F308F822}" dt="2020-12-18T12:50:29.317" v="204"/>
          <ac:spMkLst>
            <pc:docMk/>
            <pc:sldMk cId="1996007232" sldId="301"/>
            <ac:spMk id="3" creationId="{18157D40-18A0-FD45-A440-DE12BBD4BBC5}"/>
          </ac:spMkLst>
        </pc:spChg>
        <pc:picChg chg="add mod modCrop">
          <ac:chgData name="Garcia Estefan Arquitectura y Urbanismo" userId="4c8bbe503c66f6df" providerId="LiveId" clId="{DDC0A278-4590-E441-BF82-B5D3F308F822}" dt="2020-12-18T13:40:07.061" v="446" actId="18331"/>
          <ac:picMkLst>
            <pc:docMk/>
            <pc:sldMk cId="1996007232" sldId="301"/>
            <ac:picMk id="4" creationId="{453D8699-E9D9-054D-94B4-77B2DA84637C}"/>
          </ac:picMkLst>
        </pc:picChg>
        <pc:picChg chg="del mod">
          <ac:chgData name="Garcia Estefan Arquitectura y Urbanismo" userId="4c8bbe503c66f6df" providerId="LiveId" clId="{DDC0A278-4590-E441-BF82-B5D3F308F822}" dt="2020-12-18T12:50:16.620" v="202" actId="478"/>
          <ac:picMkLst>
            <pc:docMk/>
            <pc:sldMk cId="1996007232" sldId="301"/>
            <ac:picMk id="29" creationId="{C5FF549D-1805-CB4B-A201-EF4D44D68A2E}"/>
          </ac:picMkLst>
        </pc:picChg>
      </pc:sldChg>
      <pc:sldChg chg="modSp mod">
        <pc:chgData name="Garcia Estefan Arquitectura y Urbanismo" userId="4c8bbe503c66f6df" providerId="LiveId" clId="{DDC0A278-4590-E441-BF82-B5D3F308F822}" dt="2020-12-16T15:55:36.590" v="195" actId="113"/>
        <pc:sldMkLst>
          <pc:docMk/>
          <pc:sldMk cId="1897773222" sldId="302"/>
        </pc:sldMkLst>
        <pc:spChg chg="mod">
          <ac:chgData name="Garcia Estefan Arquitectura y Urbanismo" userId="4c8bbe503c66f6df" providerId="LiveId" clId="{DDC0A278-4590-E441-BF82-B5D3F308F822}" dt="2020-12-16T15:55:36.590" v="195" actId="113"/>
          <ac:spMkLst>
            <pc:docMk/>
            <pc:sldMk cId="1897773222" sldId="302"/>
            <ac:spMk id="2" creationId="{00000000-0000-0000-0000-000000000000}"/>
          </ac:spMkLst>
        </pc:spChg>
      </pc:sldChg>
      <pc:sldChg chg="modSp mod">
        <pc:chgData name="Garcia Estefan Arquitectura y Urbanismo" userId="4c8bbe503c66f6df" providerId="LiveId" clId="{DDC0A278-4590-E441-BF82-B5D3F308F822}" dt="2020-12-16T15:55:39.600" v="196" actId="113"/>
        <pc:sldMkLst>
          <pc:docMk/>
          <pc:sldMk cId="1052682477" sldId="303"/>
        </pc:sldMkLst>
        <pc:spChg chg="mod">
          <ac:chgData name="Garcia Estefan Arquitectura y Urbanismo" userId="4c8bbe503c66f6df" providerId="LiveId" clId="{DDC0A278-4590-E441-BF82-B5D3F308F822}" dt="2020-12-16T15:55:39.600" v="196" actId="113"/>
          <ac:spMkLst>
            <pc:docMk/>
            <pc:sldMk cId="1052682477" sldId="303"/>
            <ac:spMk id="2" creationId="{00000000-0000-0000-0000-000000000000}"/>
          </ac:spMkLst>
        </pc:spChg>
        <pc:spChg chg="mod">
          <ac:chgData name="Garcia Estefan Arquitectura y Urbanismo" userId="4c8bbe503c66f6df" providerId="LiveId" clId="{DDC0A278-4590-E441-BF82-B5D3F308F822}" dt="2020-12-16T13:17:32.894" v="29" actId="20577"/>
          <ac:spMkLst>
            <pc:docMk/>
            <pc:sldMk cId="1052682477" sldId="303"/>
            <ac:spMk id="3" creationId="{1853E1F3-CA21-BE45-8AB8-72982059CA82}"/>
          </ac:spMkLst>
        </pc:spChg>
      </pc:sldChg>
      <pc:sldChg chg="modSp mod">
        <pc:chgData name="Garcia Estefan Arquitectura y Urbanismo" userId="4c8bbe503c66f6df" providerId="LiveId" clId="{DDC0A278-4590-E441-BF82-B5D3F308F822}" dt="2020-12-16T15:05:24.011" v="174" actId="113"/>
        <pc:sldMkLst>
          <pc:docMk/>
          <pc:sldMk cId="1096117524" sldId="304"/>
        </pc:sldMkLst>
        <pc:spChg chg="mod">
          <ac:chgData name="Garcia Estefan Arquitectura y Urbanismo" userId="4c8bbe503c66f6df" providerId="LiveId" clId="{DDC0A278-4590-E441-BF82-B5D3F308F822}" dt="2020-12-16T15:05:24.011" v="174" actId="113"/>
          <ac:spMkLst>
            <pc:docMk/>
            <pc:sldMk cId="1096117524" sldId="304"/>
            <ac:spMk id="2" creationId="{00000000-0000-0000-0000-000000000000}"/>
          </ac:spMkLst>
        </pc:spChg>
      </pc:sldChg>
      <pc:sldChg chg="addSp delSp modSp mod">
        <pc:chgData name="Garcia Estefan Arquitectura y Urbanismo" userId="4c8bbe503c66f6df" providerId="LiveId" clId="{DDC0A278-4590-E441-BF82-B5D3F308F822}" dt="2020-12-16T15:08:03.838" v="194" actId="1076"/>
        <pc:sldMkLst>
          <pc:docMk/>
          <pc:sldMk cId="171074610" sldId="305"/>
        </pc:sldMkLst>
        <pc:spChg chg="mod">
          <ac:chgData name="Garcia Estefan Arquitectura y Urbanismo" userId="4c8bbe503c66f6df" providerId="LiveId" clId="{DDC0A278-4590-E441-BF82-B5D3F308F822}" dt="2020-12-16T15:05:19.358" v="173" actId="113"/>
          <ac:spMkLst>
            <pc:docMk/>
            <pc:sldMk cId="171074610" sldId="305"/>
            <ac:spMk id="2" creationId="{00000000-0000-0000-0000-000000000000}"/>
          </ac:spMkLst>
        </pc:spChg>
        <pc:spChg chg="add del mod">
          <ac:chgData name="Garcia Estefan Arquitectura y Urbanismo" userId="4c8bbe503c66f6df" providerId="LiveId" clId="{DDC0A278-4590-E441-BF82-B5D3F308F822}" dt="2020-12-16T15:05:16.833" v="172" actId="478"/>
          <ac:spMkLst>
            <pc:docMk/>
            <pc:sldMk cId="171074610" sldId="305"/>
            <ac:spMk id="4" creationId="{E88F24BD-DB7C-D149-82F1-F0C4F413E3ED}"/>
          </ac:spMkLst>
        </pc:spChg>
        <pc:picChg chg="del">
          <ac:chgData name="Garcia Estefan Arquitectura y Urbanismo" userId="4c8bbe503c66f6df" providerId="LiveId" clId="{DDC0A278-4590-E441-BF82-B5D3F308F822}" dt="2020-12-16T15:05:14.181" v="171" actId="478"/>
          <ac:picMkLst>
            <pc:docMk/>
            <pc:sldMk cId="171074610" sldId="305"/>
            <ac:picMk id="5" creationId="{D08CBEE8-C6BB-174A-AE06-3027A3C29537}"/>
          </ac:picMkLst>
        </pc:picChg>
        <pc:picChg chg="del">
          <ac:chgData name="Garcia Estefan Arquitectura y Urbanismo" userId="4c8bbe503c66f6df" providerId="LiveId" clId="{DDC0A278-4590-E441-BF82-B5D3F308F822}" dt="2020-12-16T15:05:14.181" v="171" actId="478"/>
          <ac:picMkLst>
            <pc:docMk/>
            <pc:sldMk cId="171074610" sldId="305"/>
            <ac:picMk id="6" creationId="{F220BAAC-F867-2243-90C5-9043B39586B9}"/>
          </ac:picMkLst>
        </pc:picChg>
        <pc:picChg chg="del">
          <ac:chgData name="Garcia Estefan Arquitectura y Urbanismo" userId="4c8bbe503c66f6df" providerId="LiveId" clId="{DDC0A278-4590-E441-BF82-B5D3F308F822}" dt="2020-12-16T15:05:14.181" v="171" actId="478"/>
          <ac:picMkLst>
            <pc:docMk/>
            <pc:sldMk cId="171074610" sldId="305"/>
            <ac:picMk id="7" creationId="{A33C5368-46F2-3C4B-A0DF-160A89D52D3D}"/>
          </ac:picMkLst>
        </pc:picChg>
        <pc:picChg chg="del">
          <ac:chgData name="Garcia Estefan Arquitectura y Urbanismo" userId="4c8bbe503c66f6df" providerId="LiveId" clId="{DDC0A278-4590-E441-BF82-B5D3F308F822}" dt="2020-12-16T15:05:14.181" v="171" actId="478"/>
          <ac:picMkLst>
            <pc:docMk/>
            <pc:sldMk cId="171074610" sldId="305"/>
            <ac:picMk id="8" creationId="{623F5C62-D31A-1A46-B173-2E5BB4C9328C}"/>
          </ac:picMkLst>
        </pc:picChg>
        <pc:picChg chg="del">
          <ac:chgData name="Garcia Estefan Arquitectura y Urbanismo" userId="4c8bbe503c66f6df" providerId="LiveId" clId="{DDC0A278-4590-E441-BF82-B5D3F308F822}" dt="2020-12-16T15:05:14.181" v="171" actId="478"/>
          <ac:picMkLst>
            <pc:docMk/>
            <pc:sldMk cId="171074610" sldId="305"/>
            <ac:picMk id="9" creationId="{9EEEE740-B60A-2243-BC50-4E003F724B7B}"/>
          </ac:picMkLst>
        </pc:picChg>
        <pc:picChg chg="del">
          <ac:chgData name="Garcia Estefan Arquitectura y Urbanismo" userId="4c8bbe503c66f6df" providerId="LiveId" clId="{DDC0A278-4590-E441-BF82-B5D3F308F822}" dt="2020-12-16T15:05:14.181" v="171" actId="478"/>
          <ac:picMkLst>
            <pc:docMk/>
            <pc:sldMk cId="171074610" sldId="305"/>
            <ac:picMk id="10" creationId="{F9CA23F1-44AD-B145-803E-BBB90D19EC6F}"/>
          </ac:picMkLst>
        </pc:picChg>
        <pc:picChg chg="del">
          <ac:chgData name="Garcia Estefan Arquitectura y Urbanismo" userId="4c8bbe503c66f6df" providerId="LiveId" clId="{DDC0A278-4590-E441-BF82-B5D3F308F822}" dt="2020-12-16T15:05:14.181" v="171" actId="478"/>
          <ac:picMkLst>
            <pc:docMk/>
            <pc:sldMk cId="171074610" sldId="305"/>
            <ac:picMk id="11" creationId="{C4C61D06-19AE-BD40-ADC2-1D3D3ADB39A3}"/>
          </ac:picMkLst>
        </pc:picChg>
        <pc:picChg chg="del">
          <ac:chgData name="Garcia Estefan Arquitectura y Urbanismo" userId="4c8bbe503c66f6df" providerId="LiveId" clId="{DDC0A278-4590-E441-BF82-B5D3F308F822}" dt="2020-12-16T15:05:14.181" v="171" actId="478"/>
          <ac:picMkLst>
            <pc:docMk/>
            <pc:sldMk cId="171074610" sldId="305"/>
            <ac:picMk id="12" creationId="{4854C8D8-648A-064E-AA1B-5199FC24D3FC}"/>
          </ac:picMkLst>
        </pc:picChg>
        <pc:picChg chg="del">
          <ac:chgData name="Garcia Estefan Arquitectura y Urbanismo" userId="4c8bbe503c66f6df" providerId="LiveId" clId="{DDC0A278-4590-E441-BF82-B5D3F308F822}" dt="2020-12-16T15:05:14.181" v="171" actId="478"/>
          <ac:picMkLst>
            <pc:docMk/>
            <pc:sldMk cId="171074610" sldId="305"/>
            <ac:picMk id="13" creationId="{C21C3E86-814E-BE43-989E-3AD15428F801}"/>
          </ac:picMkLst>
        </pc:picChg>
        <pc:picChg chg="del">
          <ac:chgData name="Garcia Estefan Arquitectura y Urbanismo" userId="4c8bbe503c66f6df" providerId="LiveId" clId="{DDC0A278-4590-E441-BF82-B5D3F308F822}" dt="2020-12-16T15:05:14.181" v="171" actId="478"/>
          <ac:picMkLst>
            <pc:docMk/>
            <pc:sldMk cId="171074610" sldId="305"/>
            <ac:picMk id="14" creationId="{0F774383-C94C-884E-9174-F0FB5350E280}"/>
          </ac:picMkLst>
        </pc:picChg>
        <pc:picChg chg="del">
          <ac:chgData name="Garcia Estefan Arquitectura y Urbanismo" userId="4c8bbe503c66f6df" providerId="LiveId" clId="{DDC0A278-4590-E441-BF82-B5D3F308F822}" dt="2020-12-16T15:05:14.181" v="171" actId="478"/>
          <ac:picMkLst>
            <pc:docMk/>
            <pc:sldMk cId="171074610" sldId="305"/>
            <ac:picMk id="15" creationId="{8FFE1BB8-DA5C-A84D-B8D7-C78B0AB08247}"/>
          </ac:picMkLst>
        </pc:picChg>
        <pc:picChg chg="del">
          <ac:chgData name="Garcia Estefan Arquitectura y Urbanismo" userId="4c8bbe503c66f6df" providerId="LiveId" clId="{DDC0A278-4590-E441-BF82-B5D3F308F822}" dt="2020-12-16T15:05:14.181" v="171" actId="478"/>
          <ac:picMkLst>
            <pc:docMk/>
            <pc:sldMk cId="171074610" sldId="305"/>
            <ac:picMk id="16" creationId="{81F0428B-D0C6-794E-B178-F56B967398C6}"/>
          </ac:picMkLst>
        </pc:picChg>
        <pc:picChg chg="del">
          <ac:chgData name="Garcia Estefan Arquitectura y Urbanismo" userId="4c8bbe503c66f6df" providerId="LiveId" clId="{DDC0A278-4590-E441-BF82-B5D3F308F822}" dt="2020-12-16T15:05:14.181" v="171" actId="478"/>
          <ac:picMkLst>
            <pc:docMk/>
            <pc:sldMk cId="171074610" sldId="305"/>
            <ac:picMk id="17" creationId="{F60129C0-C971-AB44-8AE0-DE94F0C8EE43}"/>
          </ac:picMkLst>
        </pc:picChg>
        <pc:picChg chg="del">
          <ac:chgData name="Garcia Estefan Arquitectura y Urbanismo" userId="4c8bbe503c66f6df" providerId="LiveId" clId="{DDC0A278-4590-E441-BF82-B5D3F308F822}" dt="2020-12-16T15:05:14.181" v="171" actId="478"/>
          <ac:picMkLst>
            <pc:docMk/>
            <pc:sldMk cId="171074610" sldId="305"/>
            <ac:picMk id="18" creationId="{9E5757F9-C2E9-BE41-AD22-DBCC97574F4F}"/>
          </ac:picMkLst>
        </pc:picChg>
        <pc:picChg chg="del">
          <ac:chgData name="Garcia Estefan Arquitectura y Urbanismo" userId="4c8bbe503c66f6df" providerId="LiveId" clId="{DDC0A278-4590-E441-BF82-B5D3F308F822}" dt="2020-12-16T15:05:14.181" v="171" actId="478"/>
          <ac:picMkLst>
            <pc:docMk/>
            <pc:sldMk cId="171074610" sldId="305"/>
            <ac:picMk id="19" creationId="{E465E82D-14BC-3F47-97CD-9751800F0658}"/>
          </ac:picMkLst>
        </pc:picChg>
        <pc:picChg chg="del">
          <ac:chgData name="Garcia Estefan Arquitectura y Urbanismo" userId="4c8bbe503c66f6df" providerId="LiveId" clId="{DDC0A278-4590-E441-BF82-B5D3F308F822}" dt="2020-12-16T15:05:14.181" v="171" actId="478"/>
          <ac:picMkLst>
            <pc:docMk/>
            <pc:sldMk cId="171074610" sldId="305"/>
            <ac:picMk id="20" creationId="{F73819AB-91BC-DA45-AED2-C67DA492B7CF}"/>
          </ac:picMkLst>
        </pc:picChg>
        <pc:picChg chg="del">
          <ac:chgData name="Garcia Estefan Arquitectura y Urbanismo" userId="4c8bbe503c66f6df" providerId="LiveId" clId="{DDC0A278-4590-E441-BF82-B5D3F308F822}" dt="2020-12-16T15:05:14.181" v="171" actId="478"/>
          <ac:picMkLst>
            <pc:docMk/>
            <pc:sldMk cId="171074610" sldId="305"/>
            <ac:picMk id="21" creationId="{1AA2D42B-A25A-5A49-AED8-D26A0471F78B}"/>
          </ac:picMkLst>
        </pc:picChg>
        <pc:picChg chg="add mod">
          <ac:chgData name="Garcia Estefan Arquitectura y Urbanismo" userId="4c8bbe503c66f6df" providerId="LiveId" clId="{DDC0A278-4590-E441-BF82-B5D3F308F822}" dt="2020-12-16T15:08:03.838" v="194" actId="1076"/>
          <ac:picMkLst>
            <pc:docMk/>
            <pc:sldMk cId="171074610" sldId="305"/>
            <ac:picMk id="23" creationId="{A1A1677D-BB04-1A43-9F06-E7A73B436F0D}"/>
          </ac:picMkLst>
        </pc:picChg>
        <pc:picChg chg="add mod">
          <ac:chgData name="Garcia Estefan Arquitectura y Urbanismo" userId="4c8bbe503c66f6df" providerId="LiveId" clId="{DDC0A278-4590-E441-BF82-B5D3F308F822}" dt="2020-12-16T15:06:59.681" v="184" actId="1076"/>
          <ac:picMkLst>
            <pc:docMk/>
            <pc:sldMk cId="171074610" sldId="305"/>
            <ac:picMk id="25" creationId="{BE8EE49E-4157-C34E-A7BD-073CD1649ABB}"/>
          </ac:picMkLst>
        </pc:picChg>
        <pc:picChg chg="add mod">
          <ac:chgData name="Garcia Estefan Arquitectura y Urbanismo" userId="4c8bbe503c66f6df" providerId="LiveId" clId="{DDC0A278-4590-E441-BF82-B5D3F308F822}" dt="2020-12-16T15:08:01.527" v="193" actId="1076"/>
          <ac:picMkLst>
            <pc:docMk/>
            <pc:sldMk cId="171074610" sldId="305"/>
            <ac:picMk id="27" creationId="{83A45B61-E015-E841-B3C7-F69A52F42C45}"/>
          </ac:picMkLst>
        </pc:picChg>
      </pc:sldChg>
      <pc:sldChg chg="modSp mod">
        <pc:chgData name="Garcia Estefan Arquitectura y Urbanismo" userId="4c8bbe503c66f6df" providerId="LiveId" clId="{DDC0A278-4590-E441-BF82-B5D3F308F822}" dt="2020-12-16T15:05:28.809" v="175" actId="113"/>
        <pc:sldMkLst>
          <pc:docMk/>
          <pc:sldMk cId="1428180030" sldId="306"/>
        </pc:sldMkLst>
        <pc:spChg chg="mod">
          <ac:chgData name="Garcia Estefan Arquitectura y Urbanismo" userId="4c8bbe503c66f6df" providerId="LiveId" clId="{DDC0A278-4590-E441-BF82-B5D3F308F822}" dt="2020-12-16T15:05:28.809" v="175" actId="113"/>
          <ac:spMkLst>
            <pc:docMk/>
            <pc:sldMk cId="1428180030" sldId="306"/>
            <ac:spMk id="2"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15F8A9B1-1372-4D6E-BDB5-6E27FD94B4D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noProof="1"/>
          </a:p>
        </p:txBody>
      </p:sp>
      <p:sp>
        <p:nvSpPr>
          <p:cNvPr id="3" name="Marcador de fecha 2">
            <a:extLst>
              <a:ext uri="{FF2B5EF4-FFF2-40B4-BE49-F238E27FC236}">
                <a16:creationId xmlns:a16="http://schemas.microsoft.com/office/drawing/2014/main" id="{D48937DA-465D-4391-AF36-F9521626C8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C41BC0C-7BEC-4554-B2BB-73ABAC21F543}" type="datetime1">
              <a:rPr lang="es-ES" noProof="1" smtClean="0"/>
              <a:t>21/6/21</a:t>
            </a:fld>
            <a:endParaRPr lang="es-ES" noProof="1"/>
          </a:p>
        </p:txBody>
      </p:sp>
      <p:sp>
        <p:nvSpPr>
          <p:cNvPr id="4" name="Marcador de pie de página 3">
            <a:extLst>
              <a:ext uri="{FF2B5EF4-FFF2-40B4-BE49-F238E27FC236}">
                <a16:creationId xmlns:a16="http://schemas.microsoft.com/office/drawing/2014/main" id="{F5350386-CB2E-4296-9A33-272CACAEDFC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noProof="1"/>
          </a:p>
        </p:txBody>
      </p:sp>
      <p:sp>
        <p:nvSpPr>
          <p:cNvPr id="5" name="Marcador de número de diapositiva 4">
            <a:extLst>
              <a:ext uri="{FF2B5EF4-FFF2-40B4-BE49-F238E27FC236}">
                <a16:creationId xmlns:a16="http://schemas.microsoft.com/office/drawing/2014/main" id="{1AC94D2B-9DEC-4036-8D64-0D156A1A3FE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3F18D2D-B852-4E89-B9A6-25A67F389DD5}" type="slidenum">
              <a:rPr lang="es-ES" noProof="1" smtClean="0"/>
              <a:t>‹Nº›</a:t>
            </a:fld>
            <a:endParaRPr lang="es-ES" noProof="1"/>
          </a:p>
        </p:txBody>
      </p:sp>
    </p:spTree>
    <p:extLst>
      <p:ext uri="{BB962C8B-B14F-4D97-AF65-F5344CB8AC3E}">
        <p14:creationId xmlns:p14="http://schemas.microsoft.com/office/powerpoint/2010/main" val="189214393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noProof="1"/>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9C314280-5B8B-4C89-9515-2EAC87078B59}" type="datetime1">
              <a:rPr lang="es-ES" noProof="1" dirty="0" smtClean="0"/>
              <a:t>21/6/21</a:t>
            </a:fld>
            <a:endParaRPr lang="es-ES" noProof="1"/>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s-ES" noProof="1"/>
          </a:p>
        </p:txBody>
      </p:sp>
      <p:sp>
        <p:nvSpPr>
          <p:cNvPr id="5" name="Marcador de posición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s-ES" noProof="1"/>
              <a:t>Haga clic para modificar los estilos de texto del patrón</a:t>
            </a:r>
          </a:p>
          <a:p>
            <a:pPr lvl="1" rtl="0"/>
            <a:r>
              <a:rPr lang="es-ES" noProof="1"/>
              <a:t>Segundo nivel</a:t>
            </a:r>
          </a:p>
          <a:p>
            <a:pPr lvl="2" rtl="0"/>
            <a:r>
              <a:rPr lang="es-ES" noProof="1"/>
              <a:t>Tercer nivel</a:t>
            </a:r>
          </a:p>
          <a:p>
            <a:pPr lvl="3" rtl="0"/>
            <a:r>
              <a:rPr lang="es-ES" noProof="1"/>
              <a:t>Cuarto nivel</a:t>
            </a:r>
          </a:p>
          <a:p>
            <a:pPr lvl="4" rtl="0"/>
            <a:r>
              <a:rPr lang="es-ES" noProof="1"/>
              <a:t>Quinto nivel</a:t>
            </a:r>
          </a:p>
        </p:txBody>
      </p:sp>
      <p:sp>
        <p:nvSpPr>
          <p:cNvPr id="6" name="Marcador de posición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noProof="1"/>
          </a:p>
        </p:txBody>
      </p:sp>
      <p:sp>
        <p:nvSpPr>
          <p:cNvPr id="7" name="Marcador de posición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DF61EA0F-A667-4B49-8422-0062BC55E249}" type="slidenum">
              <a:rPr lang="es-ES" noProof="1" dirty="0" smtClean="0"/>
              <a:t>‹Nº›</a:t>
            </a:fld>
            <a:endParaRPr lang="es-ES" noProof="1"/>
          </a:p>
        </p:txBody>
      </p:sp>
    </p:spTree>
    <p:extLst>
      <p:ext uri="{BB962C8B-B14F-4D97-AF65-F5344CB8AC3E}">
        <p14:creationId xmlns:p14="http://schemas.microsoft.com/office/powerpoint/2010/main" val="338191029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rtlCol="0"/>
          <a:lstStyle/>
          <a:p>
            <a:pPr rtl="0"/>
            <a:endParaRPr lang="es-ES" noProof="1"/>
          </a:p>
        </p:txBody>
      </p:sp>
      <p:sp>
        <p:nvSpPr>
          <p:cNvPr id="4" name="Marcador de número de diapositiva 3"/>
          <p:cNvSpPr>
            <a:spLocks noGrp="1"/>
          </p:cNvSpPr>
          <p:nvPr>
            <p:ph type="sldNum" sz="quarter" idx="10"/>
          </p:nvPr>
        </p:nvSpPr>
        <p:spPr/>
        <p:txBody>
          <a:bodyPr rtlCol="0"/>
          <a:lstStyle/>
          <a:p>
            <a:pPr rtl="0"/>
            <a:fld id="{DF61EA0F-A667-4B49-8422-0062BC55E249}" type="slidenum">
              <a:rPr lang="es-ES" noProof="1" smtClean="0"/>
              <a:t>1</a:t>
            </a:fld>
            <a:endParaRPr lang="es-ES" noProof="1"/>
          </a:p>
        </p:txBody>
      </p:sp>
    </p:spTree>
    <p:extLst>
      <p:ext uri="{BB962C8B-B14F-4D97-AF65-F5344CB8AC3E}">
        <p14:creationId xmlns:p14="http://schemas.microsoft.com/office/powerpoint/2010/main" val="1011769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lvl1pPr algn="l">
              <a:defRPr/>
            </a:lvl1pPr>
          </a:lstStyle>
          <a:p>
            <a:pPr rtl="0"/>
            <a:fld id="{D4FD0EB7-F1CE-47C5-8434-1950EAF2DC1B}" type="datetime1">
              <a:rPr lang="es-ES" noProof="1" smtClean="0"/>
              <a:t>21/6/21</a:t>
            </a:fld>
            <a:endParaRPr lang="es-ES" noProof="1"/>
          </a:p>
        </p:txBody>
      </p:sp>
      <p:sp>
        <p:nvSpPr>
          <p:cNvPr id="5" name="Footer Placeholder 4"/>
          <p:cNvSpPr>
            <a:spLocks noGrp="1"/>
          </p:cNvSpPr>
          <p:nvPr>
            <p:ph type="ftr" sz="quarter" idx="11"/>
          </p:nvPr>
        </p:nvSpPr>
        <p:spPr/>
        <p:txBody>
          <a:bodyPr/>
          <a:lstStyle/>
          <a:p>
            <a:pPr rtl="0"/>
            <a:endParaRPr lang="es-ES" noProof="1"/>
          </a:p>
        </p:txBody>
      </p:sp>
      <p:sp>
        <p:nvSpPr>
          <p:cNvPr id="6" name="Slide Number Placeholder 5"/>
          <p:cNvSpPr>
            <a:spLocks noGrp="1"/>
          </p:cNvSpPr>
          <p:nvPr>
            <p:ph type="sldNum" sz="quarter" idx="12"/>
          </p:nvPr>
        </p:nvSpPr>
        <p:spPr/>
        <p:txBody>
          <a:bodyPr/>
          <a:lstStyle/>
          <a:p>
            <a:pPr rtl="0"/>
            <a:fld id="{9860EDB8-5305-433F-BE41-D7A86D811DB3}" type="slidenum">
              <a:rPr lang="es-ES" noProof="1" smtClean="0"/>
              <a:t>‹Nº›</a:t>
            </a:fld>
            <a:endParaRPr lang="es-ES" noProof="1"/>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ángulo 11">
            <a:extLst>
              <a:ext uri="{FF2B5EF4-FFF2-40B4-BE49-F238E27FC236}">
                <a16:creationId xmlns:a16="http://schemas.microsoft.com/office/drawing/2014/main" id="{99FC626A-8E02-2C4B-9367-A8A676A0DEFA}"/>
              </a:ext>
            </a:extLst>
          </p:cNvPr>
          <p:cNvSpPr/>
          <p:nvPr userDrawn="1"/>
        </p:nvSpPr>
        <p:spPr>
          <a:xfrm>
            <a:off x="0" y="0"/>
            <a:ext cx="12192000" cy="4866468"/>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sz="1800" noProof="1"/>
          </a:p>
        </p:txBody>
      </p:sp>
    </p:spTree>
    <p:extLst>
      <p:ext uri="{BB962C8B-B14F-4D97-AF65-F5344CB8AC3E}">
        <p14:creationId xmlns:p14="http://schemas.microsoft.com/office/powerpoint/2010/main" val="37758016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rtl="0"/>
            <a:fld id="{FC8FE33D-BB6E-404D-8208-4B89D9301B41}" type="datetime1">
              <a:rPr lang="es-ES" noProof="1" smtClean="0"/>
              <a:t>21/6/21</a:t>
            </a:fld>
            <a:endParaRPr lang="es-ES" noProof="1"/>
          </a:p>
        </p:txBody>
      </p:sp>
      <p:sp>
        <p:nvSpPr>
          <p:cNvPr id="5" name="Footer Placeholder 4"/>
          <p:cNvSpPr>
            <a:spLocks noGrp="1"/>
          </p:cNvSpPr>
          <p:nvPr>
            <p:ph type="ftr" sz="quarter" idx="11"/>
          </p:nvPr>
        </p:nvSpPr>
        <p:spPr/>
        <p:txBody>
          <a:bodyPr/>
          <a:lstStyle/>
          <a:p>
            <a:pPr rtl="0"/>
            <a:endParaRPr lang="es-ES" noProof="1"/>
          </a:p>
        </p:txBody>
      </p:sp>
      <p:sp>
        <p:nvSpPr>
          <p:cNvPr id="6" name="Slide Number Placeholder 5"/>
          <p:cNvSpPr>
            <a:spLocks noGrp="1"/>
          </p:cNvSpPr>
          <p:nvPr>
            <p:ph type="sldNum" sz="quarter" idx="12"/>
          </p:nvPr>
        </p:nvSpPr>
        <p:spPr/>
        <p:txBody>
          <a:bodyPr/>
          <a:lstStyle/>
          <a:p>
            <a:pPr rtl="0"/>
            <a:fld id="{9860EDB8-5305-433F-BE41-D7A86D811DB3}" type="slidenum">
              <a:rPr lang="es-ES" noProof="1" smtClean="0"/>
              <a:t>‹Nº›</a:t>
            </a:fld>
            <a:endParaRPr lang="es-ES" noProof="1"/>
          </a:p>
        </p:txBody>
      </p:sp>
    </p:spTree>
    <p:extLst>
      <p:ext uri="{BB962C8B-B14F-4D97-AF65-F5344CB8AC3E}">
        <p14:creationId xmlns:p14="http://schemas.microsoft.com/office/powerpoint/2010/main" val="3817548327"/>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rtl="0"/>
            <a:fld id="{FC8FE33D-BB6E-404D-8208-4B89D9301B41}" type="datetime1">
              <a:rPr lang="es-ES" noProof="1" smtClean="0"/>
              <a:t>21/6/21</a:t>
            </a:fld>
            <a:endParaRPr lang="es-ES" noProof="1"/>
          </a:p>
        </p:txBody>
      </p:sp>
      <p:sp>
        <p:nvSpPr>
          <p:cNvPr id="5" name="Footer Placeholder 4"/>
          <p:cNvSpPr>
            <a:spLocks noGrp="1"/>
          </p:cNvSpPr>
          <p:nvPr>
            <p:ph type="ftr" sz="quarter" idx="11"/>
          </p:nvPr>
        </p:nvSpPr>
        <p:spPr/>
        <p:txBody>
          <a:bodyPr/>
          <a:lstStyle/>
          <a:p>
            <a:pPr rtl="0"/>
            <a:endParaRPr lang="es-ES" noProof="1"/>
          </a:p>
        </p:txBody>
      </p:sp>
      <p:sp>
        <p:nvSpPr>
          <p:cNvPr id="6" name="Slide Number Placeholder 5"/>
          <p:cNvSpPr>
            <a:spLocks noGrp="1"/>
          </p:cNvSpPr>
          <p:nvPr>
            <p:ph type="sldNum" sz="quarter" idx="12"/>
          </p:nvPr>
        </p:nvSpPr>
        <p:spPr/>
        <p:txBody>
          <a:bodyPr/>
          <a:lstStyle/>
          <a:p>
            <a:pPr rtl="0"/>
            <a:fld id="{9860EDB8-5305-433F-BE41-D7A86D811DB3}" type="slidenum">
              <a:rPr lang="es-ES" noProof="1" smtClean="0"/>
              <a:t>‹Nº›</a:t>
            </a:fld>
            <a:endParaRPr lang="es-ES" noProof="1"/>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5318947"/>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rtl="0"/>
            <a:fld id="{FC8FE33D-BB6E-404D-8208-4B89D9301B41}" type="datetime1">
              <a:rPr lang="es-ES" noProof="1" smtClean="0"/>
              <a:t>21/6/21</a:t>
            </a:fld>
            <a:endParaRPr lang="es-ES" noProof="1"/>
          </a:p>
        </p:txBody>
      </p:sp>
      <p:sp>
        <p:nvSpPr>
          <p:cNvPr id="5" name="Footer Placeholder 4"/>
          <p:cNvSpPr>
            <a:spLocks noGrp="1"/>
          </p:cNvSpPr>
          <p:nvPr>
            <p:ph type="ftr" sz="quarter" idx="11"/>
          </p:nvPr>
        </p:nvSpPr>
        <p:spPr/>
        <p:txBody>
          <a:bodyPr/>
          <a:lstStyle/>
          <a:p>
            <a:pPr rtl="0"/>
            <a:endParaRPr lang="es-ES" noProof="1"/>
          </a:p>
        </p:txBody>
      </p:sp>
      <p:sp>
        <p:nvSpPr>
          <p:cNvPr id="6" name="Slide Number Placeholder 5"/>
          <p:cNvSpPr>
            <a:spLocks noGrp="1"/>
          </p:cNvSpPr>
          <p:nvPr>
            <p:ph type="sldNum" sz="quarter" idx="12"/>
          </p:nvPr>
        </p:nvSpPr>
        <p:spPr/>
        <p:txBody>
          <a:bodyPr/>
          <a:lstStyle/>
          <a:p>
            <a:pPr rtl="0"/>
            <a:fld id="{9860EDB8-5305-433F-BE41-D7A86D811DB3}" type="slidenum">
              <a:rPr lang="es-ES" noProof="1" smtClean="0"/>
              <a:t>‹Nº›</a:t>
            </a:fld>
            <a:endParaRPr lang="es-ES" noProof="1"/>
          </a:p>
        </p:txBody>
      </p:sp>
    </p:spTree>
    <p:extLst>
      <p:ext uri="{BB962C8B-B14F-4D97-AF65-F5344CB8AC3E}">
        <p14:creationId xmlns:p14="http://schemas.microsoft.com/office/powerpoint/2010/main" val="231665838"/>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pPr rtl="0"/>
            <a:fld id="{0B9AD628-8F35-4EBE-8419-AE6CE5385CAD}" type="datetime1">
              <a:rPr lang="es-ES" noProof="1" smtClean="0"/>
              <a:t>21/6/21</a:t>
            </a:fld>
            <a:endParaRPr lang="es-ES" noProof="1"/>
          </a:p>
        </p:txBody>
      </p:sp>
      <p:sp>
        <p:nvSpPr>
          <p:cNvPr id="5" name="Footer Placeholder 4"/>
          <p:cNvSpPr>
            <a:spLocks noGrp="1"/>
          </p:cNvSpPr>
          <p:nvPr>
            <p:ph type="ftr" sz="quarter" idx="11"/>
          </p:nvPr>
        </p:nvSpPr>
        <p:spPr/>
        <p:txBody>
          <a:bodyPr/>
          <a:lstStyle/>
          <a:p>
            <a:pPr rtl="0"/>
            <a:endParaRPr lang="es-ES" noProof="1"/>
          </a:p>
        </p:txBody>
      </p:sp>
      <p:sp>
        <p:nvSpPr>
          <p:cNvPr id="6" name="Slide Number Placeholder 5"/>
          <p:cNvSpPr>
            <a:spLocks noGrp="1"/>
          </p:cNvSpPr>
          <p:nvPr>
            <p:ph type="sldNum" sz="quarter" idx="12"/>
          </p:nvPr>
        </p:nvSpPr>
        <p:spPr/>
        <p:txBody>
          <a:bodyPr/>
          <a:lstStyle/>
          <a:p>
            <a:pPr rtl="0"/>
            <a:fld id="{9860EDB8-5305-433F-BE41-D7A86D811DB3}" type="slidenum">
              <a:rPr lang="es-ES" noProof="1" smtClean="0"/>
              <a:t>‹Nº›</a:t>
            </a:fld>
            <a:endParaRPr lang="es-ES" noProof="1"/>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Rectángulo 9">
            <a:extLst>
              <a:ext uri="{FF2B5EF4-FFF2-40B4-BE49-F238E27FC236}">
                <a16:creationId xmlns:a16="http://schemas.microsoft.com/office/drawing/2014/main" id="{F2BA18DB-6367-2F43-BE6C-81060D49239C}"/>
              </a:ext>
            </a:extLst>
          </p:cNvPr>
          <p:cNvSpPr/>
          <p:nvPr userDrawn="1"/>
        </p:nvSpPr>
        <p:spPr>
          <a:xfrm>
            <a:off x="5656882" y="1709738"/>
            <a:ext cx="6535119" cy="357518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sz="1800" noProof="1"/>
          </a:p>
        </p:txBody>
      </p:sp>
    </p:spTree>
    <p:extLst>
      <p:ext uri="{BB962C8B-B14F-4D97-AF65-F5344CB8AC3E}">
        <p14:creationId xmlns:p14="http://schemas.microsoft.com/office/powerpoint/2010/main" val="2592632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pPr rtl="0"/>
            <a:fld id="{FC8FE33D-BB6E-404D-8208-4B89D9301B41}" type="datetime1">
              <a:rPr lang="es-ES" noProof="1" smtClean="0"/>
              <a:t>21/6/21</a:t>
            </a:fld>
            <a:endParaRPr lang="es-ES" noProof="1"/>
          </a:p>
        </p:txBody>
      </p:sp>
      <p:sp>
        <p:nvSpPr>
          <p:cNvPr id="6" name="Footer Placeholder 5"/>
          <p:cNvSpPr>
            <a:spLocks noGrp="1"/>
          </p:cNvSpPr>
          <p:nvPr>
            <p:ph type="ftr" sz="quarter" idx="11"/>
          </p:nvPr>
        </p:nvSpPr>
        <p:spPr/>
        <p:txBody>
          <a:bodyPr/>
          <a:lstStyle/>
          <a:p>
            <a:pPr rtl="0"/>
            <a:endParaRPr lang="es-ES" noProof="1"/>
          </a:p>
        </p:txBody>
      </p:sp>
      <p:sp>
        <p:nvSpPr>
          <p:cNvPr id="7" name="Slide Number Placeholder 6"/>
          <p:cNvSpPr>
            <a:spLocks noGrp="1"/>
          </p:cNvSpPr>
          <p:nvPr>
            <p:ph type="sldNum" sz="quarter" idx="12"/>
          </p:nvPr>
        </p:nvSpPr>
        <p:spPr/>
        <p:txBody>
          <a:bodyPr/>
          <a:lstStyle/>
          <a:p>
            <a:pPr rtl="0"/>
            <a:fld id="{9860EDB8-5305-433F-BE41-D7A86D811DB3}" type="slidenum">
              <a:rPr lang="es-ES" noProof="1" smtClean="0"/>
              <a:t>‹Nº›</a:t>
            </a:fld>
            <a:endParaRPr lang="es-ES" noProof="1"/>
          </a:p>
        </p:txBody>
      </p:sp>
    </p:spTree>
    <p:extLst>
      <p:ext uri="{BB962C8B-B14F-4D97-AF65-F5344CB8AC3E}">
        <p14:creationId xmlns:p14="http://schemas.microsoft.com/office/powerpoint/2010/main" val="1286901777"/>
      </p:ext>
    </p:extLst>
  </p:cSld>
  <p:clrMapOvr>
    <a:masterClrMapping/>
  </p:clrMapOvr>
  <p:hf sldNum="0" hdr="0" ftr="0" dt="0"/>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024128" y="2967788"/>
            <a:ext cx="4754880" cy="334157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s-ES"/>
              <a:t>Haga clic para modificar los estilos de texto del patrón</a:t>
            </a:r>
          </a:p>
        </p:txBody>
      </p:sp>
      <p:sp>
        <p:nvSpPr>
          <p:cNvPr id="6" name="Content Placeholder 5"/>
          <p:cNvSpPr>
            <a:spLocks noGrp="1"/>
          </p:cNvSpPr>
          <p:nvPr>
            <p:ph sz="quarter" idx="4"/>
          </p:nvPr>
        </p:nvSpPr>
        <p:spPr>
          <a:xfrm>
            <a:off x="5990888" y="2967788"/>
            <a:ext cx="4754880" cy="334157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pPr rtl="0"/>
            <a:fld id="{FC8FE33D-BB6E-404D-8208-4B89D9301B41}" type="datetime1">
              <a:rPr lang="es-ES" noProof="1" smtClean="0"/>
              <a:t>21/6/21</a:t>
            </a:fld>
            <a:endParaRPr lang="es-ES" noProof="1"/>
          </a:p>
        </p:txBody>
      </p:sp>
      <p:sp>
        <p:nvSpPr>
          <p:cNvPr id="8" name="Footer Placeholder 7"/>
          <p:cNvSpPr>
            <a:spLocks noGrp="1"/>
          </p:cNvSpPr>
          <p:nvPr>
            <p:ph type="ftr" sz="quarter" idx="11"/>
          </p:nvPr>
        </p:nvSpPr>
        <p:spPr/>
        <p:txBody>
          <a:bodyPr/>
          <a:lstStyle/>
          <a:p>
            <a:pPr rtl="0"/>
            <a:endParaRPr lang="es-ES" noProof="1"/>
          </a:p>
        </p:txBody>
      </p:sp>
      <p:sp>
        <p:nvSpPr>
          <p:cNvPr id="9" name="Slide Number Placeholder 8"/>
          <p:cNvSpPr>
            <a:spLocks noGrp="1"/>
          </p:cNvSpPr>
          <p:nvPr>
            <p:ph type="sldNum" sz="quarter" idx="12"/>
          </p:nvPr>
        </p:nvSpPr>
        <p:spPr/>
        <p:txBody>
          <a:bodyPr/>
          <a:lstStyle/>
          <a:p>
            <a:pPr rtl="0"/>
            <a:fld id="{9860EDB8-5305-433F-BE41-D7A86D811DB3}" type="slidenum">
              <a:rPr lang="es-ES" noProof="1" smtClean="0"/>
              <a:t>‹Nº›</a:t>
            </a:fld>
            <a:endParaRPr lang="es-ES" noProof="1"/>
          </a:p>
        </p:txBody>
      </p:sp>
    </p:spTree>
    <p:extLst>
      <p:ext uri="{BB962C8B-B14F-4D97-AF65-F5344CB8AC3E}">
        <p14:creationId xmlns:p14="http://schemas.microsoft.com/office/powerpoint/2010/main" val="2520195522"/>
      </p:ext>
    </p:extLst>
  </p:cSld>
  <p:clrMapOvr>
    <a:masterClrMapping/>
  </p:clrMapOvr>
  <p:hf sldNum="0" hdr="0" ftr="0" dt="0"/>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pPr rtl="0"/>
            <a:fld id="{EC475C31-FC73-4838-834A-2432B97D33D8}" type="datetime1">
              <a:rPr lang="es-ES" noProof="1" smtClean="0"/>
              <a:t>21/6/21</a:t>
            </a:fld>
            <a:endParaRPr lang="es-ES" noProof="1"/>
          </a:p>
        </p:txBody>
      </p:sp>
      <p:sp>
        <p:nvSpPr>
          <p:cNvPr id="4" name="Footer Placeholder 3"/>
          <p:cNvSpPr>
            <a:spLocks noGrp="1"/>
          </p:cNvSpPr>
          <p:nvPr>
            <p:ph type="ftr" sz="quarter" idx="11"/>
          </p:nvPr>
        </p:nvSpPr>
        <p:spPr/>
        <p:txBody>
          <a:bodyPr/>
          <a:lstStyle/>
          <a:p>
            <a:pPr rtl="0"/>
            <a:endParaRPr lang="es-ES" noProof="1"/>
          </a:p>
        </p:txBody>
      </p:sp>
      <p:sp>
        <p:nvSpPr>
          <p:cNvPr id="5" name="Slide Number Placeholder 4"/>
          <p:cNvSpPr>
            <a:spLocks noGrp="1"/>
          </p:cNvSpPr>
          <p:nvPr>
            <p:ph type="sldNum" sz="quarter" idx="12"/>
          </p:nvPr>
        </p:nvSpPr>
        <p:spPr/>
        <p:txBody>
          <a:bodyPr/>
          <a:lstStyle/>
          <a:p>
            <a:pPr rtl="0"/>
            <a:fld id="{9860EDB8-5305-433F-BE41-D7A86D811DB3}" type="slidenum">
              <a:rPr lang="es-ES" noProof="1" smtClean="0"/>
              <a:t>‹Nº›</a:t>
            </a:fld>
            <a:endParaRPr lang="es-ES" noProof="1"/>
          </a:p>
        </p:txBody>
      </p:sp>
      <p:sp>
        <p:nvSpPr>
          <p:cNvPr id="6" name="Rectángulo 5">
            <a:extLst>
              <a:ext uri="{FF2B5EF4-FFF2-40B4-BE49-F238E27FC236}">
                <a16:creationId xmlns:a16="http://schemas.microsoft.com/office/drawing/2014/main" id="{42FBB043-A600-014F-89A6-90A74C5512AC}"/>
              </a:ext>
            </a:extLst>
          </p:cNvPr>
          <p:cNvSpPr/>
          <p:nvPr userDrawn="1"/>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sz="1800" noProof="1"/>
          </a:p>
        </p:txBody>
      </p:sp>
    </p:spTree>
    <p:extLst>
      <p:ext uri="{BB962C8B-B14F-4D97-AF65-F5344CB8AC3E}">
        <p14:creationId xmlns:p14="http://schemas.microsoft.com/office/powerpoint/2010/main" val="1999678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rtl="0"/>
            <a:fld id="{BAC76B26-DDFA-49B3-B4FA-493FD33974AF}" type="datetime1">
              <a:rPr lang="es-ES" noProof="1" smtClean="0"/>
              <a:t>21/6/21</a:t>
            </a:fld>
            <a:endParaRPr lang="es-ES" noProof="1"/>
          </a:p>
        </p:txBody>
      </p:sp>
      <p:sp>
        <p:nvSpPr>
          <p:cNvPr id="3" name="Footer Placeholder 2"/>
          <p:cNvSpPr>
            <a:spLocks noGrp="1"/>
          </p:cNvSpPr>
          <p:nvPr>
            <p:ph type="ftr" sz="quarter" idx="11"/>
          </p:nvPr>
        </p:nvSpPr>
        <p:spPr/>
        <p:txBody>
          <a:bodyPr/>
          <a:lstStyle/>
          <a:p>
            <a:pPr rtl="0"/>
            <a:endParaRPr lang="es-ES" noProof="1"/>
          </a:p>
        </p:txBody>
      </p:sp>
      <p:sp>
        <p:nvSpPr>
          <p:cNvPr id="4" name="Slide Number Placeholder 3"/>
          <p:cNvSpPr>
            <a:spLocks noGrp="1"/>
          </p:cNvSpPr>
          <p:nvPr>
            <p:ph type="sldNum" sz="quarter" idx="12"/>
          </p:nvPr>
        </p:nvSpPr>
        <p:spPr/>
        <p:txBody>
          <a:bodyPr/>
          <a:lstStyle/>
          <a:p>
            <a:pPr rtl="0"/>
            <a:fld id="{9860EDB8-5305-433F-BE41-D7A86D811DB3}" type="slidenum">
              <a:rPr lang="es-ES" noProof="1" smtClean="0"/>
              <a:t>‹Nº›</a:t>
            </a:fld>
            <a:endParaRPr lang="es-ES" noProof="1"/>
          </a:p>
        </p:txBody>
      </p:sp>
    </p:spTree>
    <p:extLst>
      <p:ext uri="{BB962C8B-B14F-4D97-AF65-F5344CB8AC3E}">
        <p14:creationId xmlns:p14="http://schemas.microsoft.com/office/powerpoint/2010/main" val="4284173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pPr rtl="0"/>
            <a:fld id="{FC8FE33D-BB6E-404D-8208-4B89D9301B41}" type="datetime1">
              <a:rPr lang="es-ES" noProof="1" smtClean="0"/>
              <a:t>21/6/21</a:t>
            </a:fld>
            <a:endParaRPr lang="es-ES" noProof="1"/>
          </a:p>
        </p:txBody>
      </p:sp>
      <p:sp>
        <p:nvSpPr>
          <p:cNvPr id="6" name="Footer Placeholder 5"/>
          <p:cNvSpPr>
            <a:spLocks noGrp="1"/>
          </p:cNvSpPr>
          <p:nvPr>
            <p:ph type="ftr" sz="quarter" idx="11"/>
          </p:nvPr>
        </p:nvSpPr>
        <p:spPr/>
        <p:txBody>
          <a:bodyPr/>
          <a:lstStyle/>
          <a:p>
            <a:pPr rtl="0"/>
            <a:endParaRPr lang="es-ES" noProof="1"/>
          </a:p>
        </p:txBody>
      </p:sp>
      <p:sp>
        <p:nvSpPr>
          <p:cNvPr id="7" name="Slide Number Placeholder 6"/>
          <p:cNvSpPr>
            <a:spLocks noGrp="1"/>
          </p:cNvSpPr>
          <p:nvPr>
            <p:ph type="sldNum" sz="quarter" idx="12"/>
          </p:nvPr>
        </p:nvSpPr>
        <p:spPr/>
        <p:txBody>
          <a:bodyPr/>
          <a:lstStyle/>
          <a:p>
            <a:pPr rtl="0"/>
            <a:fld id="{9860EDB8-5305-433F-BE41-D7A86D811DB3}" type="slidenum">
              <a:rPr lang="es-ES" noProof="1" smtClean="0"/>
              <a:t>‹Nº›</a:t>
            </a:fld>
            <a:endParaRPr lang="es-ES" noProof="1"/>
          </a:p>
        </p:txBody>
      </p:sp>
    </p:spTree>
    <p:extLst>
      <p:ext uri="{BB962C8B-B14F-4D97-AF65-F5344CB8AC3E}">
        <p14:creationId xmlns:p14="http://schemas.microsoft.com/office/powerpoint/2010/main" val="2081935525"/>
      </p:ext>
    </p:extLst>
  </p:cSld>
  <p:clrMapOvr>
    <a:masterClrMapping/>
  </p:clrMapOvr>
  <p:hf sldNum="0" hdr="0" ftr="0" dt="0"/>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pPr rtl="0"/>
            <a:fld id="{FC8FE33D-BB6E-404D-8208-4B89D9301B41}" type="datetime1">
              <a:rPr lang="es-ES" noProof="1" smtClean="0"/>
              <a:t>21/6/21</a:t>
            </a:fld>
            <a:endParaRPr lang="es-ES" noProof="1"/>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rtl="0"/>
            <a:fld id="{9860EDB8-5305-433F-BE41-D7A86D811DB3}" type="slidenum">
              <a:rPr lang="es-ES" noProof="1" smtClean="0"/>
              <a:t>‹Nº›</a:t>
            </a:fld>
            <a:endParaRPr lang="es-ES" noProof="1"/>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6538344"/>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pPr rtl="0"/>
            <a:fld id="{FC8FE33D-BB6E-404D-8208-4B89D9301B41}" type="datetime1">
              <a:rPr lang="es-ES" noProof="1" smtClean="0"/>
              <a:t>21/6/21</a:t>
            </a:fld>
            <a:endParaRPr lang="es-ES" noProof="1"/>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pPr rtl="0"/>
            <a:endParaRPr lang="es-ES" noProof="1"/>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pPr rtl="0"/>
            <a:fld id="{9860EDB8-5305-433F-BE41-D7A86D811DB3}" type="slidenum">
              <a:rPr lang="es-ES" noProof="1" smtClean="0"/>
              <a:t>‹Nº›</a:t>
            </a:fld>
            <a:endParaRPr lang="es-ES" noProof="1"/>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1502184"/>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hf sldNum="0" hdr="0" ft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2.xml"/><Relationship Id="rId5" Type="http://schemas.openxmlformats.org/officeDocument/2006/relationships/image" Target="../media/image14.emf"/><Relationship Id="rId4" Type="http://schemas.openxmlformats.org/officeDocument/2006/relationships/image" Target="../media/image13.emf"/></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8CF7905-56DB-4950-ABDD-540F2F8372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A0E0D8E-B442-45FE-887A-5103CCD238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3465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p:cNvSpPr>
            <a:spLocks noGrp="1"/>
          </p:cNvSpPr>
          <p:nvPr>
            <p:ph type="ctrTitle"/>
          </p:nvPr>
        </p:nvSpPr>
        <p:spPr>
          <a:xfrm>
            <a:off x="786679" y="290596"/>
            <a:ext cx="5943600" cy="3492053"/>
          </a:xfrm>
        </p:spPr>
        <p:txBody>
          <a:bodyPr rtlCol="0" anchor="b" anchorCtr="0">
            <a:normAutofit/>
          </a:bodyPr>
          <a:lstStyle/>
          <a:p>
            <a:r>
              <a:rPr lang="es-ES" sz="4400" noProof="1">
                <a:solidFill>
                  <a:srgbClr val="FFFFFF"/>
                </a:solidFill>
              </a:rPr>
              <a:t>DETERMINANTES AMBIENTALES </a:t>
            </a:r>
            <a:br>
              <a:rPr lang="es-ES" sz="4400" noProof="1">
                <a:solidFill>
                  <a:srgbClr val="FFFFFF"/>
                </a:solidFill>
              </a:rPr>
            </a:br>
            <a:r>
              <a:rPr lang="es-ES" sz="4400" noProof="1">
                <a:solidFill>
                  <a:srgbClr val="FFFFFF"/>
                </a:solidFill>
              </a:rPr>
              <a:t>CORPOCESAR</a:t>
            </a:r>
            <a:br>
              <a:rPr lang="es-ES" sz="4400" noProof="1">
                <a:solidFill>
                  <a:srgbClr val="FFFFFF"/>
                </a:solidFill>
              </a:rPr>
            </a:br>
            <a:br>
              <a:rPr lang="es-ES" sz="4400" noProof="1">
                <a:solidFill>
                  <a:srgbClr val="FFFFFF"/>
                </a:solidFill>
              </a:rPr>
            </a:br>
            <a:br>
              <a:rPr lang="es-ES" sz="4400" noProof="1">
                <a:solidFill>
                  <a:srgbClr val="FFFFFF"/>
                </a:solidFill>
              </a:rPr>
            </a:br>
            <a:br>
              <a:rPr lang="es-ES" sz="4400" noProof="1">
                <a:solidFill>
                  <a:srgbClr val="FFFFFF"/>
                </a:solidFill>
              </a:rPr>
            </a:br>
            <a:r>
              <a:rPr lang="es-ES" sz="4000" noProof="1">
                <a:solidFill>
                  <a:srgbClr val="FFFFFF"/>
                </a:solidFill>
              </a:rPr>
              <a:t>RESOLUCION 0247 DE 2021</a:t>
            </a:r>
            <a:endParaRPr lang="es-ES" sz="4400" noProof="1">
              <a:solidFill>
                <a:srgbClr val="FFFFFF"/>
              </a:solidFill>
            </a:endParaRPr>
          </a:p>
        </p:txBody>
      </p:sp>
      <p:sp>
        <p:nvSpPr>
          <p:cNvPr id="10" name="Subtítulo 9">
            <a:extLst>
              <a:ext uri="{FF2B5EF4-FFF2-40B4-BE49-F238E27FC236}">
                <a16:creationId xmlns:a16="http://schemas.microsoft.com/office/drawing/2014/main" id="{29D42244-4006-5845-8F2D-38D749EDFA22}"/>
              </a:ext>
            </a:extLst>
          </p:cNvPr>
          <p:cNvSpPr>
            <a:spLocks noGrp="1"/>
          </p:cNvSpPr>
          <p:nvPr>
            <p:ph type="subTitle" idx="1"/>
          </p:nvPr>
        </p:nvSpPr>
        <p:spPr>
          <a:xfrm>
            <a:off x="786679" y="3950212"/>
            <a:ext cx="6038994" cy="402332"/>
          </a:xfrm>
        </p:spPr>
        <p:txBody>
          <a:bodyPr anchor="t">
            <a:normAutofit/>
          </a:bodyPr>
          <a:lstStyle/>
          <a:p>
            <a:pPr algn="r"/>
            <a:r>
              <a:rPr lang="es-ES_tradnl" dirty="0">
                <a:solidFill>
                  <a:srgbClr val="FFFFFF"/>
                </a:solidFill>
              </a:rPr>
              <a:t>ASPECTOS GENERALES Y METODOLÓGICOS</a:t>
            </a:r>
          </a:p>
          <a:p>
            <a:pPr algn="r"/>
            <a:endParaRPr lang="es-ES_tradnl" dirty="0">
              <a:solidFill>
                <a:srgbClr val="FFFFFF"/>
              </a:solidFill>
            </a:endParaRPr>
          </a:p>
          <a:p>
            <a:pPr algn="r"/>
            <a:endParaRPr lang="es-ES_tradnl" dirty="0">
              <a:solidFill>
                <a:srgbClr val="FFFFFF"/>
              </a:solidFill>
            </a:endParaRPr>
          </a:p>
          <a:p>
            <a:pPr algn="r"/>
            <a:endParaRPr lang="es-ES_tradnl" dirty="0">
              <a:solidFill>
                <a:srgbClr val="FFFFFF"/>
              </a:solidFill>
            </a:endParaRPr>
          </a:p>
          <a:p>
            <a:pPr algn="r"/>
            <a:endParaRPr lang="es-ES_tradnl" dirty="0">
              <a:solidFill>
                <a:srgbClr val="FFFFFF"/>
              </a:solidFill>
            </a:endParaRPr>
          </a:p>
          <a:p>
            <a:pPr algn="r"/>
            <a:endParaRPr lang="es-ES_tradnl" dirty="0">
              <a:solidFill>
                <a:srgbClr val="FFFFFF"/>
              </a:solidFill>
            </a:endParaRPr>
          </a:p>
          <a:p>
            <a:pPr algn="r"/>
            <a:endParaRPr lang="es-ES_tradnl" dirty="0">
              <a:solidFill>
                <a:srgbClr val="FFFFFF"/>
              </a:solidFill>
            </a:endParaRPr>
          </a:p>
        </p:txBody>
      </p:sp>
      <p:pic>
        <p:nvPicPr>
          <p:cNvPr id="6" name="Imagen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423148" y="2991552"/>
            <a:ext cx="2877086" cy="1547523"/>
          </a:xfrm>
          <a:prstGeom prst="rect">
            <a:avLst/>
          </a:prstGeom>
        </p:spPr>
      </p:pic>
      <p:cxnSp>
        <p:nvCxnSpPr>
          <p:cNvPr id="19" name="Straight Connector 18">
            <a:extLst>
              <a:ext uri="{FF2B5EF4-FFF2-40B4-BE49-F238E27FC236}">
                <a16:creationId xmlns:a16="http://schemas.microsoft.com/office/drawing/2014/main" id="{2B5BB601-08A7-443A-BDC2-A0C7DA6694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6679" y="3765314"/>
            <a:ext cx="594360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4" name="Google Shape;154;p26"/>
          <p:cNvPicPr preferRelativeResize="0"/>
          <p:nvPr/>
        </p:nvPicPr>
        <p:blipFill rotWithShape="1">
          <a:blip r:embed="rId4" cstate="screen">
            <a:extLst>
              <a:ext uri="{28A0092B-C50C-407E-A947-70E740481C1C}">
                <a14:useLocalDpi xmlns:a14="http://schemas.microsoft.com/office/drawing/2010/main"/>
              </a:ext>
            </a:extLst>
          </a:blip>
          <a:stretch/>
        </p:blipFill>
        <p:spPr>
          <a:xfrm>
            <a:off x="7566677" y="6083809"/>
            <a:ext cx="4622049" cy="774192"/>
          </a:xfrm>
          <a:prstGeom prst="rect">
            <a:avLst/>
          </a:prstGeom>
          <a:noFill/>
        </p:spPr>
      </p:pic>
      <p:pic>
        <p:nvPicPr>
          <p:cNvPr id="1026" name="Picture 2">
            <a:extLst>
              <a:ext uri="{FF2B5EF4-FFF2-40B4-BE49-F238E27FC236}">
                <a16:creationId xmlns:a16="http://schemas.microsoft.com/office/drawing/2014/main" id="{D9132D0C-D06D-0A4D-B0EA-3D2C89F1FF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77462" y="594102"/>
            <a:ext cx="2968458" cy="1343923"/>
          </a:xfrm>
          <a:prstGeom prst="rect">
            <a:avLst/>
          </a:prstGeom>
          <a:noFill/>
          <a:extLst>
            <a:ext uri="{909E8E84-426E-40DD-AFC4-6F175D3DCCD1}">
              <a14:hiddenFill xmlns:a14="http://schemas.microsoft.com/office/drawing/2010/main">
                <a:solidFill>
                  <a:srgbClr val="FFFFFF"/>
                </a:solidFill>
              </a14:hiddenFill>
            </a:ext>
          </a:extLst>
        </p:spPr>
      </p:pic>
      <p:sp>
        <p:nvSpPr>
          <p:cNvPr id="11" name="Subtítulo 9">
            <a:extLst>
              <a:ext uri="{FF2B5EF4-FFF2-40B4-BE49-F238E27FC236}">
                <a16:creationId xmlns:a16="http://schemas.microsoft.com/office/drawing/2014/main" id="{255BD168-18CD-3244-A881-27F31B4ACAA0}"/>
              </a:ext>
            </a:extLst>
          </p:cNvPr>
          <p:cNvSpPr txBox="1">
            <a:spLocks/>
          </p:cNvSpPr>
          <p:nvPr/>
        </p:nvSpPr>
        <p:spPr>
          <a:xfrm>
            <a:off x="803200" y="6338284"/>
            <a:ext cx="6038994" cy="402332"/>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0"/>
              </a:spcBef>
              <a:spcAft>
                <a:spcPts val="200"/>
              </a:spcAft>
              <a:buClr>
                <a:schemeClr val="accent1"/>
              </a:buClr>
              <a:buSzPct val="100000"/>
              <a:buFont typeface="Tw Cen MT" panose="020B0602020104020603" pitchFamily="34" charset="0"/>
              <a:buNone/>
              <a:defRPr sz="1800" kern="1200">
                <a:solidFill>
                  <a:schemeClr val="tx1">
                    <a:lumMod val="95000"/>
                    <a:lumOff val="5000"/>
                  </a:schemeClr>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9pPr>
          </a:lstStyle>
          <a:p>
            <a:pPr algn="r"/>
            <a:r>
              <a:rPr lang="es-ES_tradnl" dirty="0">
                <a:solidFill>
                  <a:srgbClr val="FFFFFF"/>
                </a:solidFill>
              </a:rPr>
              <a:t>PROGRAMA RIQUEZA NATURAL</a:t>
            </a:r>
          </a:p>
          <a:p>
            <a:pPr algn="r"/>
            <a:endParaRPr lang="es-ES_tradnl" dirty="0">
              <a:solidFill>
                <a:srgbClr val="FFFFFF"/>
              </a:solidFill>
            </a:endParaRPr>
          </a:p>
          <a:p>
            <a:pPr algn="r"/>
            <a:endParaRPr lang="es-ES_tradnl" dirty="0">
              <a:solidFill>
                <a:srgbClr val="FFFFFF"/>
              </a:solidFill>
            </a:endParaRPr>
          </a:p>
          <a:p>
            <a:pPr algn="r"/>
            <a:endParaRPr lang="es-ES_tradnl" dirty="0">
              <a:solidFill>
                <a:srgbClr val="FFFFFF"/>
              </a:solidFill>
            </a:endParaRPr>
          </a:p>
          <a:p>
            <a:pPr algn="r"/>
            <a:endParaRPr lang="es-ES_tradnl" dirty="0">
              <a:solidFill>
                <a:srgbClr val="FFFFFF"/>
              </a:solidFill>
            </a:endParaRPr>
          </a:p>
          <a:p>
            <a:pPr algn="r"/>
            <a:endParaRPr lang="es-ES_tradnl" dirty="0">
              <a:solidFill>
                <a:srgbClr val="FFFFFF"/>
              </a:solidFill>
            </a:endParaRPr>
          </a:p>
          <a:p>
            <a:pPr algn="r"/>
            <a:endParaRPr lang="es-ES_tradnl" dirty="0">
              <a:solidFill>
                <a:srgbClr val="FFFFFF"/>
              </a:solidFill>
            </a:endParaRPr>
          </a:p>
        </p:txBody>
      </p:sp>
    </p:spTree>
    <p:extLst>
      <p:ext uri="{BB962C8B-B14F-4D97-AF65-F5344CB8AC3E}">
        <p14:creationId xmlns:p14="http://schemas.microsoft.com/office/powerpoint/2010/main" val="24718077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24247" y="204269"/>
            <a:ext cx="10529553" cy="927278"/>
          </a:xfrm>
        </p:spPr>
        <p:txBody>
          <a:bodyPr>
            <a:normAutofit/>
          </a:bodyPr>
          <a:lstStyle/>
          <a:p>
            <a:r>
              <a:rPr lang="es-ES" b="1" dirty="0"/>
              <a:t>FICHAS</a:t>
            </a:r>
            <a:endParaRPr lang="es-CO" b="1" dirty="0"/>
          </a:p>
        </p:txBody>
      </p:sp>
      <p:pic>
        <p:nvPicPr>
          <p:cNvPr id="4" name="Imagen 3">
            <a:extLst>
              <a:ext uri="{FF2B5EF4-FFF2-40B4-BE49-F238E27FC236}">
                <a16:creationId xmlns:a16="http://schemas.microsoft.com/office/drawing/2014/main" id="{962C5494-D505-F741-9103-13D1F0FE0509}"/>
              </a:ext>
            </a:extLst>
          </p:cNvPr>
          <p:cNvPicPr>
            <a:picLocks noChangeAspect="1"/>
          </p:cNvPicPr>
          <p:nvPr/>
        </p:nvPicPr>
        <p:blipFill>
          <a:blip r:embed="rId2"/>
          <a:stretch>
            <a:fillRect/>
          </a:stretch>
        </p:blipFill>
        <p:spPr>
          <a:xfrm>
            <a:off x="5462016" y="365677"/>
            <a:ext cx="6288320" cy="6126645"/>
          </a:xfrm>
          <a:prstGeom prst="rect">
            <a:avLst/>
          </a:prstGeom>
        </p:spPr>
      </p:pic>
    </p:spTree>
    <p:extLst>
      <p:ext uri="{BB962C8B-B14F-4D97-AF65-F5344CB8AC3E}">
        <p14:creationId xmlns:p14="http://schemas.microsoft.com/office/powerpoint/2010/main" val="18977732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24246" y="962270"/>
            <a:ext cx="10529553" cy="927278"/>
          </a:xfrm>
        </p:spPr>
        <p:txBody>
          <a:bodyPr>
            <a:normAutofit/>
          </a:bodyPr>
          <a:lstStyle/>
          <a:p>
            <a:r>
              <a:rPr lang="es-ES" b="1" dirty="0"/>
              <a:t>CARTOGRAFÍA</a:t>
            </a:r>
            <a:endParaRPr lang="es-CO" b="1" dirty="0"/>
          </a:p>
        </p:txBody>
      </p:sp>
      <p:sp>
        <p:nvSpPr>
          <p:cNvPr id="5" name="Rectángulo 4">
            <a:extLst>
              <a:ext uri="{FF2B5EF4-FFF2-40B4-BE49-F238E27FC236}">
                <a16:creationId xmlns:a16="http://schemas.microsoft.com/office/drawing/2014/main" id="{CB0004F0-D6D2-944D-91BA-1026D663B701}"/>
              </a:ext>
            </a:extLst>
          </p:cNvPr>
          <p:cNvSpPr/>
          <p:nvPr/>
        </p:nvSpPr>
        <p:spPr>
          <a:xfrm>
            <a:off x="751094" y="1934686"/>
            <a:ext cx="2670752" cy="338554"/>
          </a:xfrm>
          <a:prstGeom prst="rect">
            <a:avLst/>
          </a:prstGeom>
        </p:spPr>
        <p:txBody>
          <a:bodyPr wrap="square">
            <a:spAutoFit/>
          </a:bodyPr>
          <a:lstStyle/>
          <a:p>
            <a:r>
              <a:rPr lang="es-CO" sz="1600" b="1" dirty="0">
                <a:latin typeface="Arial Narrow" panose="020B0604020202020204" pitchFamily="34" charset="0"/>
                <a:ea typeface="MS Mincho" panose="02020609040205080304" pitchFamily="49" charset="-128"/>
                <a:cs typeface="Times New Roman" panose="02020603050405020304" pitchFamily="18" charset="0"/>
              </a:rPr>
              <a:t>EJE MEDIO NATURAL</a:t>
            </a:r>
            <a:endParaRPr lang="es-ES" sz="1600" b="1" dirty="0">
              <a:latin typeface="Arial Narrow" panose="020B0604020202020204" pitchFamily="34" charset="0"/>
              <a:ea typeface="MS Mincho" panose="02020609040205080304" pitchFamily="49" charset="-128"/>
              <a:cs typeface="Times New Roman" panose="02020603050405020304" pitchFamily="18" charset="0"/>
            </a:endParaRPr>
          </a:p>
        </p:txBody>
      </p:sp>
      <p:sp>
        <p:nvSpPr>
          <p:cNvPr id="6" name="Rectángulo 5">
            <a:extLst>
              <a:ext uri="{FF2B5EF4-FFF2-40B4-BE49-F238E27FC236}">
                <a16:creationId xmlns:a16="http://schemas.microsoft.com/office/drawing/2014/main" id="{96AA7DE9-FB88-3740-80FC-B3AC61CA4E66}"/>
              </a:ext>
            </a:extLst>
          </p:cNvPr>
          <p:cNvSpPr/>
          <p:nvPr/>
        </p:nvSpPr>
        <p:spPr>
          <a:xfrm>
            <a:off x="3379906" y="1886514"/>
            <a:ext cx="2670752" cy="338554"/>
          </a:xfrm>
          <a:prstGeom prst="rect">
            <a:avLst/>
          </a:prstGeom>
        </p:spPr>
        <p:txBody>
          <a:bodyPr wrap="square">
            <a:spAutoFit/>
          </a:bodyPr>
          <a:lstStyle/>
          <a:p>
            <a:r>
              <a:rPr lang="es-CO" sz="1600" b="1" dirty="0">
                <a:latin typeface="Arial Narrow" panose="020B0604020202020204" pitchFamily="34" charset="0"/>
                <a:ea typeface="MS Mincho" panose="02020609040205080304" pitchFamily="49" charset="-128"/>
                <a:cs typeface="Times New Roman" panose="02020603050405020304" pitchFamily="18" charset="0"/>
              </a:rPr>
              <a:t>EJE MEDIO TRANSFORMADO</a:t>
            </a:r>
            <a:endParaRPr lang="es-ES" sz="1600" b="1" dirty="0">
              <a:latin typeface="Arial Narrow" panose="020B0604020202020204" pitchFamily="34" charset="0"/>
              <a:ea typeface="MS Mincho" panose="02020609040205080304" pitchFamily="49" charset="-128"/>
              <a:cs typeface="Times New Roman" panose="02020603050405020304" pitchFamily="18" charset="0"/>
            </a:endParaRPr>
          </a:p>
        </p:txBody>
      </p:sp>
      <p:sp>
        <p:nvSpPr>
          <p:cNvPr id="7" name="Rectángulo 6">
            <a:extLst>
              <a:ext uri="{FF2B5EF4-FFF2-40B4-BE49-F238E27FC236}">
                <a16:creationId xmlns:a16="http://schemas.microsoft.com/office/drawing/2014/main" id="{58A4AB77-B41A-A344-87C0-2832ADF0C33F}"/>
              </a:ext>
            </a:extLst>
          </p:cNvPr>
          <p:cNvSpPr/>
          <p:nvPr/>
        </p:nvSpPr>
        <p:spPr>
          <a:xfrm>
            <a:off x="6089022" y="1886514"/>
            <a:ext cx="2670752" cy="338554"/>
          </a:xfrm>
          <a:prstGeom prst="rect">
            <a:avLst/>
          </a:prstGeom>
        </p:spPr>
        <p:txBody>
          <a:bodyPr wrap="square">
            <a:spAutoFit/>
          </a:bodyPr>
          <a:lstStyle/>
          <a:p>
            <a:r>
              <a:rPr lang="es-CO" sz="1600" b="1" dirty="0">
                <a:latin typeface="Arial Narrow" panose="020B0604020202020204" pitchFamily="34" charset="0"/>
                <a:ea typeface="MS Mincho" panose="02020609040205080304" pitchFamily="49" charset="-128"/>
                <a:cs typeface="Times New Roman" panose="02020603050405020304" pitchFamily="18" charset="0"/>
              </a:rPr>
              <a:t>EJE GESTIÓN DE RIESGO</a:t>
            </a:r>
            <a:endParaRPr lang="es-ES" sz="1600" b="1" dirty="0">
              <a:latin typeface="Arial Narrow" panose="020B0604020202020204" pitchFamily="34" charset="0"/>
              <a:ea typeface="MS Mincho" panose="02020609040205080304" pitchFamily="49" charset="-128"/>
              <a:cs typeface="Times New Roman" panose="02020603050405020304" pitchFamily="18" charset="0"/>
            </a:endParaRPr>
          </a:p>
        </p:txBody>
      </p:sp>
      <p:sp>
        <p:nvSpPr>
          <p:cNvPr id="8" name="Rectángulo 7">
            <a:extLst>
              <a:ext uri="{FF2B5EF4-FFF2-40B4-BE49-F238E27FC236}">
                <a16:creationId xmlns:a16="http://schemas.microsoft.com/office/drawing/2014/main" id="{2DC528A1-FAEC-724B-A27F-7BE5D6AF57EC}"/>
              </a:ext>
            </a:extLst>
          </p:cNvPr>
          <p:cNvSpPr/>
          <p:nvPr/>
        </p:nvSpPr>
        <p:spPr>
          <a:xfrm>
            <a:off x="8836502" y="1886514"/>
            <a:ext cx="2670752" cy="338554"/>
          </a:xfrm>
          <a:prstGeom prst="rect">
            <a:avLst/>
          </a:prstGeom>
        </p:spPr>
        <p:txBody>
          <a:bodyPr wrap="square">
            <a:spAutoFit/>
          </a:bodyPr>
          <a:lstStyle/>
          <a:p>
            <a:r>
              <a:rPr lang="es-CO" sz="1600" b="1" dirty="0">
                <a:latin typeface="Arial Narrow" panose="020B0604020202020204" pitchFamily="34" charset="0"/>
                <a:ea typeface="MS Mincho" panose="02020609040205080304" pitchFamily="49" charset="-128"/>
                <a:cs typeface="Times New Roman" panose="02020603050405020304" pitchFamily="18" charset="0"/>
              </a:rPr>
              <a:t>EJE DENSIDADES RURALES</a:t>
            </a:r>
            <a:endParaRPr lang="es-ES" sz="1600" b="1" dirty="0">
              <a:latin typeface="Arial Narrow" panose="020B0604020202020204" pitchFamily="34" charset="0"/>
              <a:ea typeface="MS Mincho" panose="02020609040205080304" pitchFamily="49" charset="-128"/>
              <a:cs typeface="Times New Roman" panose="02020603050405020304" pitchFamily="18" charset="0"/>
            </a:endParaRPr>
          </a:p>
        </p:txBody>
      </p:sp>
      <p:pic>
        <p:nvPicPr>
          <p:cNvPr id="12" name="Imagen 11">
            <a:extLst>
              <a:ext uri="{FF2B5EF4-FFF2-40B4-BE49-F238E27FC236}">
                <a16:creationId xmlns:a16="http://schemas.microsoft.com/office/drawing/2014/main" id="{C346A502-59A3-B24E-BA62-1A6DEB9FAD33}"/>
              </a:ext>
            </a:extLst>
          </p:cNvPr>
          <p:cNvPicPr>
            <a:picLocks noChangeAspect="1"/>
          </p:cNvPicPr>
          <p:nvPr/>
        </p:nvPicPr>
        <p:blipFill>
          <a:blip r:embed="rId2"/>
          <a:stretch>
            <a:fillRect/>
          </a:stretch>
        </p:blipFill>
        <p:spPr>
          <a:xfrm>
            <a:off x="804130" y="2373824"/>
            <a:ext cx="2548670" cy="3429568"/>
          </a:xfrm>
          <a:prstGeom prst="rect">
            <a:avLst/>
          </a:prstGeom>
        </p:spPr>
      </p:pic>
      <p:sp>
        <p:nvSpPr>
          <p:cNvPr id="13" name="Rectángulo 12">
            <a:extLst>
              <a:ext uri="{FF2B5EF4-FFF2-40B4-BE49-F238E27FC236}">
                <a16:creationId xmlns:a16="http://schemas.microsoft.com/office/drawing/2014/main" id="{8A4043DA-FC17-4D4A-BBA7-1DE0F762AFF9}"/>
              </a:ext>
            </a:extLst>
          </p:cNvPr>
          <p:cNvSpPr/>
          <p:nvPr/>
        </p:nvSpPr>
        <p:spPr>
          <a:xfrm>
            <a:off x="751094" y="5949114"/>
            <a:ext cx="2670752" cy="584775"/>
          </a:xfrm>
          <a:prstGeom prst="rect">
            <a:avLst/>
          </a:prstGeom>
        </p:spPr>
        <p:txBody>
          <a:bodyPr wrap="square">
            <a:spAutoFit/>
          </a:bodyPr>
          <a:lstStyle/>
          <a:p>
            <a:r>
              <a:rPr lang="es-CO" sz="1600" b="1" dirty="0">
                <a:latin typeface="Arial Narrow" panose="020B0604020202020204" pitchFamily="34" charset="0"/>
                <a:ea typeface="MS Mincho" panose="02020609040205080304" pitchFamily="49" charset="-128"/>
                <a:cs typeface="Times New Roman" panose="02020603050405020304" pitchFamily="18" charset="0"/>
              </a:rPr>
              <a:t>28 FICHAS</a:t>
            </a:r>
          </a:p>
          <a:p>
            <a:r>
              <a:rPr lang="es-CO" sz="1600" b="1" dirty="0">
                <a:latin typeface="Arial Narrow" panose="020B0604020202020204" pitchFamily="34" charset="0"/>
                <a:ea typeface="MS Mincho" panose="02020609040205080304" pitchFamily="49" charset="-128"/>
                <a:cs typeface="Times New Roman" panose="02020603050405020304" pitchFamily="18" charset="0"/>
              </a:rPr>
              <a:t>33 SALIDAS CARTOGRÁFICAS</a:t>
            </a:r>
            <a:endParaRPr lang="es-ES" sz="1600" b="1" dirty="0">
              <a:latin typeface="Arial Narrow" panose="020B0604020202020204" pitchFamily="34" charset="0"/>
              <a:ea typeface="MS Mincho" panose="02020609040205080304" pitchFamily="49" charset="-128"/>
              <a:cs typeface="Times New Roman" panose="02020603050405020304" pitchFamily="18" charset="0"/>
            </a:endParaRPr>
          </a:p>
        </p:txBody>
      </p:sp>
      <p:pic>
        <p:nvPicPr>
          <p:cNvPr id="15" name="Imagen 14">
            <a:extLst>
              <a:ext uri="{FF2B5EF4-FFF2-40B4-BE49-F238E27FC236}">
                <a16:creationId xmlns:a16="http://schemas.microsoft.com/office/drawing/2014/main" id="{27367B41-E24B-524B-B82D-9AD30118520E}"/>
              </a:ext>
            </a:extLst>
          </p:cNvPr>
          <p:cNvPicPr>
            <a:picLocks noChangeAspect="1"/>
          </p:cNvPicPr>
          <p:nvPr/>
        </p:nvPicPr>
        <p:blipFill>
          <a:blip r:embed="rId3"/>
          <a:stretch>
            <a:fillRect/>
          </a:stretch>
        </p:blipFill>
        <p:spPr>
          <a:xfrm>
            <a:off x="3425248" y="2373824"/>
            <a:ext cx="2601003" cy="954592"/>
          </a:xfrm>
          <a:prstGeom prst="rect">
            <a:avLst/>
          </a:prstGeom>
        </p:spPr>
      </p:pic>
      <p:sp>
        <p:nvSpPr>
          <p:cNvPr id="16" name="Rectángulo 15">
            <a:extLst>
              <a:ext uri="{FF2B5EF4-FFF2-40B4-BE49-F238E27FC236}">
                <a16:creationId xmlns:a16="http://schemas.microsoft.com/office/drawing/2014/main" id="{5D2A2A40-8DBC-1046-A74C-071E91C28688}"/>
              </a:ext>
            </a:extLst>
          </p:cNvPr>
          <p:cNvSpPr/>
          <p:nvPr/>
        </p:nvSpPr>
        <p:spPr>
          <a:xfrm>
            <a:off x="3390373" y="5949113"/>
            <a:ext cx="2670752" cy="584775"/>
          </a:xfrm>
          <a:prstGeom prst="rect">
            <a:avLst/>
          </a:prstGeom>
        </p:spPr>
        <p:txBody>
          <a:bodyPr wrap="square">
            <a:spAutoFit/>
          </a:bodyPr>
          <a:lstStyle/>
          <a:p>
            <a:r>
              <a:rPr lang="es-CO" sz="1600" b="1" dirty="0">
                <a:latin typeface="Arial Narrow" panose="020B0604020202020204" pitchFamily="34" charset="0"/>
                <a:ea typeface="MS Mincho" panose="02020609040205080304" pitchFamily="49" charset="-128"/>
                <a:cs typeface="Times New Roman" panose="02020603050405020304" pitchFamily="18" charset="0"/>
              </a:rPr>
              <a:t>6 FICHAS</a:t>
            </a:r>
          </a:p>
          <a:p>
            <a:r>
              <a:rPr lang="es-CO" sz="1600" b="1" dirty="0">
                <a:latin typeface="Arial Narrow" panose="020B0604020202020204" pitchFamily="34" charset="0"/>
                <a:ea typeface="MS Mincho" panose="02020609040205080304" pitchFamily="49" charset="-128"/>
                <a:cs typeface="Times New Roman" panose="02020603050405020304" pitchFamily="18" charset="0"/>
              </a:rPr>
              <a:t>5 SALIDAS CARTOGRÁFICAS</a:t>
            </a:r>
            <a:endParaRPr lang="es-ES" sz="1600" b="1" dirty="0">
              <a:latin typeface="Arial Narrow" panose="020B0604020202020204" pitchFamily="34" charset="0"/>
              <a:ea typeface="MS Mincho" panose="02020609040205080304" pitchFamily="49" charset="-128"/>
              <a:cs typeface="Times New Roman" panose="02020603050405020304" pitchFamily="18" charset="0"/>
            </a:endParaRPr>
          </a:p>
        </p:txBody>
      </p:sp>
      <p:pic>
        <p:nvPicPr>
          <p:cNvPr id="18" name="Imagen 17">
            <a:extLst>
              <a:ext uri="{FF2B5EF4-FFF2-40B4-BE49-F238E27FC236}">
                <a16:creationId xmlns:a16="http://schemas.microsoft.com/office/drawing/2014/main" id="{DD3F0EB1-B8F4-FA46-B4FC-CFB26CEB57EA}"/>
              </a:ext>
            </a:extLst>
          </p:cNvPr>
          <p:cNvPicPr>
            <a:picLocks noChangeAspect="1"/>
          </p:cNvPicPr>
          <p:nvPr/>
        </p:nvPicPr>
        <p:blipFill>
          <a:blip r:embed="rId4"/>
          <a:stretch>
            <a:fillRect/>
          </a:stretch>
        </p:blipFill>
        <p:spPr>
          <a:xfrm>
            <a:off x="6096000" y="2373824"/>
            <a:ext cx="2601003" cy="1210624"/>
          </a:xfrm>
          <a:prstGeom prst="rect">
            <a:avLst/>
          </a:prstGeom>
        </p:spPr>
      </p:pic>
      <p:sp>
        <p:nvSpPr>
          <p:cNvPr id="19" name="Rectángulo 18">
            <a:extLst>
              <a:ext uri="{FF2B5EF4-FFF2-40B4-BE49-F238E27FC236}">
                <a16:creationId xmlns:a16="http://schemas.microsoft.com/office/drawing/2014/main" id="{F234988E-CD8F-A64E-9111-894C3E21FA1E}"/>
              </a:ext>
            </a:extLst>
          </p:cNvPr>
          <p:cNvSpPr/>
          <p:nvPr/>
        </p:nvSpPr>
        <p:spPr>
          <a:xfrm>
            <a:off x="6050658" y="5949112"/>
            <a:ext cx="2670752" cy="584775"/>
          </a:xfrm>
          <a:prstGeom prst="rect">
            <a:avLst/>
          </a:prstGeom>
        </p:spPr>
        <p:txBody>
          <a:bodyPr wrap="square">
            <a:spAutoFit/>
          </a:bodyPr>
          <a:lstStyle/>
          <a:p>
            <a:r>
              <a:rPr lang="es-CO" sz="1600" b="1" dirty="0">
                <a:latin typeface="Arial Narrow" panose="020B0604020202020204" pitchFamily="34" charset="0"/>
                <a:ea typeface="MS Mincho" panose="02020609040205080304" pitchFamily="49" charset="-128"/>
                <a:cs typeface="Times New Roman" panose="02020603050405020304" pitchFamily="18" charset="0"/>
              </a:rPr>
              <a:t>10 FICHAS</a:t>
            </a:r>
          </a:p>
          <a:p>
            <a:r>
              <a:rPr lang="es-CO" sz="1600" b="1" dirty="0">
                <a:latin typeface="Arial Narrow" panose="020B0604020202020204" pitchFamily="34" charset="0"/>
                <a:ea typeface="MS Mincho" panose="02020609040205080304" pitchFamily="49" charset="-128"/>
                <a:cs typeface="Times New Roman" panose="02020603050405020304" pitchFamily="18" charset="0"/>
              </a:rPr>
              <a:t>36 SALIDAS CARTOGRÁFICAS</a:t>
            </a:r>
            <a:endParaRPr lang="es-ES" sz="1600" b="1" dirty="0">
              <a:latin typeface="Arial Narrow" panose="020B0604020202020204" pitchFamily="34" charset="0"/>
              <a:ea typeface="MS Mincho" panose="02020609040205080304" pitchFamily="49" charset="-128"/>
              <a:cs typeface="Times New Roman" panose="02020603050405020304" pitchFamily="18" charset="0"/>
            </a:endParaRPr>
          </a:p>
        </p:txBody>
      </p:sp>
      <p:pic>
        <p:nvPicPr>
          <p:cNvPr id="21" name="Imagen 20">
            <a:extLst>
              <a:ext uri="{FF2B5EF4-FFF2-40B4-BE49-F238E27FC236}">
                <a16:creationId xmlns:a16="http://schemas.microsoft.com/office/drawing/2014/main" id="{3C2FB833-5D83-E748-A258-BCAC38E71C5D}"/>
              </a:ext>
            </a:extLst>
          </p:cNvPr>
          <p:cNvPicPr>
            <a:picLocks noChangeAspect="1"/>
          </p:cNvPicPr>
          <p:nvPr/>
        </p:nvPicPr>
        <p:blipFill>
          <a:blip r:embed="rId5"/>
          <a:stretch>
            <a:fillRect/>
          </a:stretch>
        </p:blipFill>
        <p:spPr>
          <a:xfrm>
            <a:off x="8802431" y="2370208"/>
            <a:ext cx="2551368" cy="251072"/>
          </a:xfrm>
          <a:prstGeom prst="rect">
            <a:avLst/>
          </a:prstGeom>
        </p:spPr>
      </p:pic>
      <p:sp>
        <p:nvSpPr>
          <p:cNvPr id="22" name="Rectángulo 21">
            <a:extLst>
              <a:ext uri="{FF2B5EF4-FFF2-40B4-BE49-F238E27FC236}">
                <a16:creationId xmlns:a16="http://schemas.microsoft.com/office/drawing/2014/main" id="{FE16EDE9-CC78-B24B-9C78-561EB5EB4E79}"/>
              </a:ext>
            </a:extLst>
          </p:cNvPr>
          <p:cNvSpPr/>
          <p:nvPr/>
        </p:nvSpPr>
        <p:spPr>
          <a:xfrm>
            <a:off x="8802431" y="5949112"/>
            <a:ext cx="2670752" cy="584775"/>
          </a:xfrm>
          <a:prstGeom prst="rect">
            <a:avLst/>
          </a:prstGeom>
        </p:spPr>
        <p:txBody>
          <a:bodyPr wrap="square">
            <a:spAutoFit/>
          </a:bodyPr>
          <a:lstStyle/>
          <a:p>
            <a:r>
              <a:rPr lang="es-CO" sz="1600" b="1" dirty="0">
                <a:latin typeface="Arial Narrow" panose="020B0604020202020204" pitchFamily="34" charset="0"/>
                <a:ea typeface="MS Mincho" panose="02020609040205080304" pitchFamily="49" charset="-128"/>
                <a:cs typeface="Times New Roman" panose="02020603050405020304" pitchFamily="18" charset="0"/>
              </a:rPr>
              <a:t>2 FICHAS</a:t>
            </a:r>
          </a:p>
          <a:p>
            <a:r>
              <a:rPr lang="es-CO" sz="1600" b="1" dirty="0">
                <a:latin typeface="Arial Narrow" panose="020B0604020202020204" pitchFamily="34" charset="0"/>
                <a:ea typeface="MS Mincho" panose="02020609040205080304" pitchFamily="49" charset="-128"/>
                <a:cs typeface="Times New Roman" panose="02020603050405020304" pitchFamily="18" charset="0"/>
              </a:rPr>
              <a:t>1 SALIDA CARTOGRÁFICA</a:t>
            </a:r>
            <a:endParaRPr lang="es-ES" sz="1600" b="1" dirty="0">
              <a:latin typeface="Arial Narrow" panose="020B060402020202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10961175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1223" y="826061"/>
            <a:ext cx="10529553" cy="927278"/>
          </a:xfrm>
        </p:spPr>
        <p:txBody>
          <a:bodyPr>
            <a:normAutofit/>
          </a:bodyPr>
          <a:lstStyle/>
          <a:p>
            <a:r>
              <a:rPr lang="es-ES" b="1" dirty="0"/>
              <a:t>CARTOGRAFÍA</a:t>
            </a:r>
            <a:endParaRPr lang="es-CO" b="1" dirty="0"/>
          </a:p>
        </p:txBody>
      </p:sp>
      <p:pic>
        <p:nvPicPr>
          <p:cNvPr id="4" name="Imagen 3">
            <a:extLst>
              <a:ext uri="{FF2B5EF4-FFF2-40B4-BE49-F238E27FC236}">
                <a16:creationId xmlns:a16="http://schemas.microsoft.com/office/drawing/2014/main" id="{82913230-86E1-5442-82E0-2E3810F36A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3760" y="1849056"/>
            <a:ext cx="3712704" cy="4804675"/>
          </a:xfrm>
          <a:prstGeom prst="rect">
            <a:avLst/>
          </a:prstGeom>
          <a:ln>
            <a:solidFill>
              <a:schemeClr val="tx1"/>
            </a:solidFill>
          </a:ln>
        </p:spPr>
      </p:pic>
      <p:pic>
        <p:nvPicPr>
          <p:cNvPr id="6" name="Imagen 5">
            <a:extLst>
              <a:ext uri="{FF2B5EF4-FFF2-40B4-BE49-F238E27FC236}">
                <a16:creationId xmlns:a16="http://schemas.microsoft.com/office/drawing/2014/main" id="{BE989F27-1658-964E-981C-F24EC390DC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8659" y="1849056"/>
            <a:ext cx="3712704" cy="4804675"/>
          </a:xfrm>
          <a:prstGeom prst="rect">
            <a:avLst/>
          </a:prstGeom>
          <a:ln>
            <a:solidFill>
              <a:schemeClr val="tx1"/>
            </a:solidFill>
          </a:ln>
        </p:spPr>
      </p:pic>
      <p:pic>
        <p:nvPicPr>
          <p:cNvPr id="8" name="Imagen 7">
            <a:extLst>
              <a:ext uri="{FF2B5EF4-FFF2-40B4-BE49-F238E27FC236}">
                <a16:creationId xmlns:a16="http://schemas.microsoft.com/office/drawing/2014/main" id="{DB5BEB5F-5970-FE46-9182-E578F82C8E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861" y="1849056"/>
            <a:ext cx="3712704" cy="4804675"/>
          </a:xfrm>
          <a:prstGeom prst="rect">
            <a:avLst/>
          </a:prstGeom>
          <a:ln>
            <a:solidFill>
              <a:schemeClr val="tx1"/>
            </a:solidFill>
          </a:ln>
        </p:spPr>
      </p:pic>
    </p:spTree>
    <p:extLst>
      <p:ext uri="{BB962C8B-B14F-4D97-AF65-F5344CB8AC3E}">
        <p14:creationId xmlns:p14="http://schemas.microsoft.com/office/powerpoint/2010/main" val="1710746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1223" y="844229"/>
            <a:ext cx="10529553" cy="927278"/>
          </a:xfrm>
        </p:spPr>
        <p:txBody>
          <a:bodyPr>
            <a:normAutofit/>
          </a:bodyPr>
          <a:lstStyle/>
          <a:p>
            <a:r>
              <a:rPr lang="es-ES" b="1" dirty="0"/>
              <a:t>CARTOGRAFÍA</a:t>
            </a:r>
            <a:endParaRPr lang="es-CO" b="1" dirty="0"/>
          </a:p>
        </p:txBody>
      </p:sp>
      <p:grpSp>
        <p:nvGrpSpPr>
          <p:cNvPr id="4" name="Grupo 3">
            <a:extLst>
              <a:ext uri="{FF2B5EF4-FFF2-40B4-BE49-F238E27FC236}">
                <a16:creationId xmlns:a16="http://schemas.microsoft.com/office/drawing/2014/main" id="{57FBAD7E-FD9E-5445-8275-9A25FEB5C593}"/>
              </a:ext>
            </a:extLst>
          </p:cNvPr>
          <p:cNvGrpSpPr/>
          <p:nvPr/>
        </p:nvGrpSpPr>
        <p:grpSpPr>
          <a:xfrm>
            <a:off x="1409775" y="1779331"/>
            <a:ext cx="9372449" cy="4874400"/>
            <a:chOff x="591947" y="1574192"/>
            <a:chExt cx="9372449" cy="4874400"/>
          </a:xfrm>
        </p:grpSpPr>
        <p:pic>
          <p:nvPicPr>
            <p:cNvPr id="7" name="Imagen 6">
              <a:extLst>
                <a:ext uri="{FF2B5EF4-FFF2-40B4-BE49-F238E27FC236}">
                  <a16:creationId xmlns:a16="http://schemas.microsoft.com/office/drawing/2014/main" id="{AACF2266-3861-5D4F-ADD7-97AD8A3AB769}"/>
                </a:ext>
              </a:extLst>
            </p:cNvPr>
            <p:cNvPicPr/>
            <p:nvPr/>
          </p:nvPicPr>
          <p:blipFill rotWithShape="1">
            <a:blip r:embed="rId2"/>
            <a:srcRect l="43786" t="41311" r="39775" b="46338"/>
            <a:stretch/>
          </p:blipFill>
          <p:spPr bwMode="auto">
            <a:xfrm>
              <a:off x="591947" y="1807816"/>
              <a:ext cx="2163445" cy="914400"/>
            </a:xfrm>
            <a:prstGeom prst="rect">
              <a:avLst/>
            </a:prstGeom>
            <a:ln>
              <a:noFill/>
            </a:ln>
            <a:extLst>
              <a:ext uri="{53640926-AAD7-44D8-BBD7-CCE9431645EC}">
                <a14:shadowObscured xmlns:a14="http://schemas.microsoft.com/office/drawing/2010/main"/>
              </a:ext>
            </a:extLst>
          </p:spPr>
        </p:pic>
        <p:pic>
          <p:nvPicPr>
            <p:cNvPr id="8" name="Imagen 7">
              <a:extLst>
                <a:ext uri="{FF2B5EF4-FFF2-40B4-BE49-F238E27FC236}">
                  <a16:creationId xmlns:a16="http://schemas.microsoft.com/office/drawing/2014/main" id="{C17A5A51-35E1-8B4E-81E9-11966CFC1300}"/>
                </a:ext>
              </a:extLst>
            </p:cNvPr>
            <p:cNvPicPr/>
            <p:nvPr/>
          </p:nvPicPr>
          <p:blipFill rotWithShape="1">
            <a:blip r:embed="rId3">
              <a:extLst>
                <a:ext uri="{28A0092B-C50C-407E-A947-70E740481C1C}">
                  <a14:useLocalDpi xmlns:a14="http://schemas.microsoft.com/office/drawing/2010/main" val="0"/>
                </a:ext>
              </a:extLst>
            </a:blip>
            <a:srcRect l="78840" t="34217" r="11767" b="12501"/>
            <a:stretch/>
          </p:blipFill>
          <p:spPr bwMode="auto">
            <a:xfrm>
              <a:off x="2852928" y="1574192"/>
              <a:ext cx="2485815" cy="4635974"/>
            </a:xfrm>
            <a:prstGeom prst="rect">
              <a:avLst/>
            </a:prstGeom>
            <a:ln>
              <a:noFill/>
            </a:ln>
            <a:extLst>
              <a:ext uri="{53640926-AAD7-44D8-BBD7-CCE9431645EC}">
                <a14:shadowObscured xmlns:a14="http://schemas.microsoft.com/office/drawing/2010/main"/>
              </a:ext>
            </a:extLst>
          </p:spPr>
        </p:pic>
        <p:pic>
          <p:nvPicPr>
            <p:cNvPr id="9" name="Imagen 8">
              <a:extLst>
                <a:ext uri="{FF2B5EF4-FFF2-40B4-BE49-F238E27FC236}">
                  <a16:creationId xmlns:a16="http://schemas.microsoft.com/office/drawing/2014/main" id="{4A2A71D5-7F47-3846-BE35-0ED4D3D46E07}"/>
                </a:ext>
              </a:extLst>
            </p:cNvPr>
            <p:cNvPicPr/>
            <p:nvPr/>
          </p:nvPicPr>
          <p:blipFill rotWithShape="1">
            <a:blip r:embed="rId4">
              <a:extLst>
                <a:ext uri="{28A0092B-C50C-407E-A947-70E740481C1C}">
                  <a14:useLocalDpi xmlns:a14="http://schemas.microsoft.com/office/drawing/2010/main" val="0"/>
                </a:ext>
              </a:extLst>
            </a:blip>
            <a:srcRect l="78783" t="35455" r="12606" b="54748"/>
            <a:stretch/>
          </p:blipFill>
          <p:spPr bwMode="auto">
            <a:xfrm>
              <a:off x="5234915" y="1589841"/>
              <a:ext cx="2237373" cy="836499"/>
            </a:xfrm>
            <a:prstGeom prst="rect">
              <a:avLst/>
            </a:prstGeom>
            <a:ln>
              <a:noFill/>
            </a:ln>
            <a:extLst>
              <a:ext uri="{53640926-AAD7-44D8-BBD7-CCE9431645EC}">
                <a14:shadowObscured xmlns:a14="http://schemas.microsoft.com/office/drawing/2010/main"/>
              </a:ext>
            </a:extLst>
          </p:spPr>
        </p:pic>
        <p:pic>
          <p:nvPicPr>
            <p:cNvPr id="10" name="Imagen 9">
              <a:extLst>
                <a:ext uri="{FF2B5EF4-FFF2-40B4-BE49-F238E27FC236}">
                  <a16:creationId xmlns:a16="http://schemas.microsoft.com/office/drawing/2014/main" id="{2ED0B2B5-FC07-6042-8404-DA13E7411775}"/>
                </a:ext>
              </a:extLst>
            </p:cNvPr>
            <p:cNvPicPr/>
            <p:nvPr/>
          </p:nvPicPr>
          <p:blipFill rotWithShape="1">
            <a:blip r:embed="rId5">
              <a:extLst>
                <a:ext uri="{28A0092B-C50C-407E-A947-70E740481C1C}">
                  <a14:useLocalDpi xmlns:a14="http://schemas.microsoft.com/office/drawing/2010/main" val="0"/>
                </a:ext>
              </a:extLst>
            </a:blip>
            <a:srcRect l="78905" t="27558" r="11308" b="14032"/>
            <a:stretch/>
          </p:blipFill>
          <p:spPr bwMode="auto">
            <a:xfrm>
              <a:off x="7478581" y="1574192"/>
              <a:ext cx="2485815" cy="4874400"/>
            </a:xfrm>
            <a:prstGeom prst="rect">
              <a:avLst/>
            </a:prstGeom>
            <a:ln>
              <a:noFill/>
            </a:ln>
            <a:extLst>
              <a:ext uri="{53640926-AAD7-44D8-BBD7-CCE9431645EC}">
                <a14:shadowObscured xmlns:a14="http://schemas.microsoft.com/office/drawing/2010/main"/>
              </a:ext>
            </a:extLst>
          </p:spPr>
        </p:pic>
        <p:pic>
          <p:nvPicPr>
            <p:cNvPr id="11" name="Imagen 10">
              <a:extLst>
                <a:ext uri="{FF2B5EF4-FFF2-40B4-BE49-F238E27FC236}">
                  <a16:creationId xmlns:a16="http://schemas.microsoft.com/office/drawing/2014/main" id="{0FAFBE05-BC04-624E-AE4E-3CB534096DF1}"/>
                </a:ext>
              </a:extLst>
            </p:cNvPr>
            <p:cNvPicPr/>
            <p:nvPr/>
          </p:nvPicPr>
          <p:blipFill rotWithShape="1">
            <a:blip r:embed="rId6">
              <a:extLst>
                <a:ext uri="{28A0092B-C50C-407E-A947-70E740481C1C}">
                  <a14:useLocalDpi xmlns:a14="http://schemas.microsoft.com/office/drawing/2010/main" val="0"/>
                </a:ext>
              </a:extLst>
            </a:blip>
            <a:srcRect l="78208" t="22981" r="15140" b="72177"/>
            <a:stretch/>
          </p:blipFill>
          <p:spPr bwMode="auto">
            <a:xfrm>
              <a:off x="5234915" y="3211025"/>
              <a:ext cx="1822014" cy="43595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14281800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862637"/>
            <a:ext cx="10879407" cy="880819"/>
          </a:xfrm>
        </p:spPr>
        <p:txBody>
          <a:bodyPr>
            <a:normAutofit/>
          </a:bodyPr>
          <a:lstStyle/>
          <a:p>
            <a:r>
              <a:rPr lang="es-ES" b="1" dirty="0"/>
              <a:t>GUÍA METODOLÓGICA</a:t>
            </a:r>
            <a:endParaRPr lang="es-CO" b="1" dirty="0"/>
          </a:p>
        </p:txBody>
      </p:sp>
      <p:sp>
        <p:nvSpPr>
          <p:cNvPr id="5" name="Marcador de contenido 2">
            <a:extLst>
              <a:ext uri="{FF2B5EF4-FFF2-40B4-BE49-F238E27FC236}">
                <a16:creationId xmlns:a16="http://schemas.microsoft.com/office/drawing/2014/main" id="{73E41753-FC3F-DD4D-9B62-85A70B1F5359}"/>
              </a:ext>
            </a:extLst>
          </p:cNvPr>
          <p:cNvSpPr>
            <a:spLocks noGrp="1"/>
          </p:cNvSpPr>
          <p:nvPr>
            <p:ph idx="1"/>
          </p:nvPr>
        </p:nvSpPr>
        <p:spPr>
          <a:xfrm>
            <a:off x="838199" y="2206752"/>
            <a:ext cx="10515601" cy="4076047"/>
          </a:xfrm>
        </p:spPr>
        <p:txBody>
          <a:bodyPr>
            <a:noAutofit/>
          </a:bodyPr>
          <a:lstStyle/>
          <a:p>
            <a:r>
              <a:rPr lang="es-CO" b="1" dirty="0"/>
              <a:t>INTRODUCCIÓN</a:t>
            </a:r>
          </a:p>
          <a:p>
            <a:endParaRPr lang="es-CO" b="1" dirty="0"/>
          </a:p>
          <a:p>
            <a:r>
              <a:rPr lang="es-CO" dirty="0"/>
              <a:t>Las denominadas </a:t>
            </a:r>
            <a:r>
              <a:rPr lang="es-CO" i="1" dirty="0"/>
              <a:t>determinantes ambientales</a:t>
            </a:r>
            <a:r>
              <a:rPr lang="es-CO" dirty="0"/>
              <a:t> son el resultado del ejercicio de la función pública del Ordenamiento Ambiental Territorial que realizan las Corporaciones Autónomas Regionales, y que para el caso, CORPOCESAR ha desarrollado según las políticas, regulaciones y guías expedidas por Minambiente.</a:t>
            </a:r>
          </a:p>
          <a:p>
            <a:r>
              <a:rPr lang="es-CO" dirty="0"/>
              <a:t>El objetivo es lograr que todos estos componentes sean incorporados adecuadamente al ejercicio del ordenamiento territorial municipal, para asegurar la consecución de los objetivos del ordenamiento ambiental, representados en sus instrumentos (POMCA, POF, entre otros), y la armonización de los instrumentos de ordenamiento territorial (POT, Planes Parciales, entre otros) con éstos.</a:t>
            </a:r>
          </a:p>
        </p:txBody>
      </p:sp>
    </p:spTree>
    <p:extLst>
      <p:ext uri="{BB962C8B-B14F-4D97-AF65-F5344CB8AC3E}">
        <p14:creationId xmlns:p14="http://schemas.microsoft.com/office/powerpoint/2010/main" val="19960072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862637"/>
            <a:ext cx="10879407" cy="880819"/>
          </a:xfrm>
        </p:spPr>
        <p:txBody>
          <a:bodyPr>
            <a:normAutofit/>
          </a:bodyPr>
          <a:lstStyle/>
          <a:p>
            <a:r>
              <a:rPr lang="es-ES" b="1" dirty="0"/>
              <a:t>GUÍA METODOLÓGICA</a:t>
            </a:r>
            <a:endParaRPr lang="es-CO" b="1" dirty="0"/>
          </a:p>
        </p:txBody>
      </p:sp>
      <p:sp>
        <p:nvSpPr>
          <p:cNvPr id="6" name="Marcador de contenido 2">
            <a:extLst>
              <a:ext uri="{FF2B5EF4-FFF2-40B4-BE49-F238E27FC236}">
                <a16:creationId xmlns:a16="http://schemas.microsoft.com/office/drawing/2014/main" id="{674C3997-884E-854B-9A4A-2D0398593484}"/>
              </a:ext>
            </a:extLst>
          </p:cNvPr>
          <p:cNvSpPr>
            <a:spLocks noGrp="1"/>
          </p:cNvSpPr>
          <p:nvPr>
            <p:ph idx="1"/>
          </p:nvPr>
        </p:nvSpPr>
        <p:spPr>
          <a:xfrm>
            <a:off x="838200" y="2340863"/>
            <a:ext cx="10573513" cy="3913633"/>
          </a:xfrm>
        </p:spPr>
        <p:txBody>
          <a:bodyPr>
            <a:noAutofit/>
          </a:bodyPr>
          <a:lstStyle/>
          <a:p>
            <a:r>
              <a:rPr lang="es-CO" b="1" dirty="0"/>
              <a:t>PRIMERA PARTE: GENERALIDADES Y CONCEPTOS </a:t>
            </a:r>
          </a:p>
          <a:p>
            <a:endParaRPr lang="es-CO" sz="1000" b="1" dirty="0"/>
          </a:p>
          <a:p>
            <a:pPr lvl="1"/>
            <a:r>
              <a:rPr lang="es-CO" sz="2000" b="1" u="sng" dirty="0"/>
              <a:t>¿Por qué?</a:t>
            </a:r>
            <a:r>
              <a:rPr lang="es-CO" sz="2000" b="1" dirty="0"/>
              <a:t> </a:t>
            </a:r>
            <a:r>
              <a:rPr lang="es-CO" dirty="0"/>
              <a:t>Legislación extensa y compleja. Variedad temática. Diversidad del territorio y la profusión de normas aplicables. Necesidad  de una ruta de navegación: un orden coherente y práctico para abordarlas y aplicarlas en la formulación de los POT, PBOT y EOT.</a:t>
            </a:r>
          </a:p>
          <a:p>
            <a:pPr lvl="1"/>
            <a:endParaRPr lang="es-CO" b="1" u="sng" dirty="0"/>
          </a:p>
          <a:p>
            <a:pPr lvl="1"/>
            <a:r>
              <a:rPr lang="es-CO" sz="2000" b="1" u="sng" dirty="0"/>
              <a:t>¿Para qué?</a:t>
            </a:r>
            <a:r>
              <a:rPr lang="es-CO" dirty="0"/>
              <a:t> Facilitar a los actores del Ordenamiento Territorial la comprensión de las fichas técnicas de las determinantes ambientales y la incorporación de las respectivas temáticas en los Planes de Ordenamiento Territorial (POT, PBOT y EOT) </a:t>
            </a:r>
          </a:p>
          <a:p>
            <a:pPr lvl="1"/>
            <a:endParaRPr lang="es-CO" sz="2000" b="1" u="sng" dirty="0"/>
          </a:p>
          <a:p>
            <a:pPr lvl="1"/>
            <a:r>
              <a:rPr lang="es-CO" sz="2000" b="1" u="sng" dirty="0"/>
              <a:t>¿Para quién?</a:t>
            </a:r>
            <a:r>
              <a:rPr lang="es-CO" sz="2000" dirty="0"/>
              <a:t> </a:t>
            </a:r>
            <a:r>
              <a:rPr lang="es-CO" dirty="0"/>
              <a:t>Alcaldes y equipos municipales de planeación y ordenamiento territorial. Consejos Territoriales de Planeación (CTP) . Concejos Municipales. Funcionarios de CORPOCESAR. Entes de control. Ciudadanía.</a:t>
            </a:r>
            <a:endParaRPr lang="es-CO" sz="2000" b="1" u="sng" dirty="0"/>
          </a:p>
        </p:txBody>
      </p:sp>
    </p:spTree>
    <p:extLst>
      <p:ext uri="{BB962C8B-B14F-4D97-AF65-F5344CB8AC3E}">
        <p14:creationId xmlns:p14="http://schemas.microsoft.com/office/powerpoint/2010/main" val="39902089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862637"/>
            <a:ext cx="10879407" cy="880819"/>
          </a:xfrm>
        </p:spPr>
        <p:txBody>
          <a:bodyPr>
            <a:normAutofit/>
          </a:bodyPr>
          <a:lstStyle/>
          <a:p>
            <a:r>
              <a:rPr lang="es-ES" b="1" dirty="0"/>
              <a:t>GUÍA METODOLÓGICA</a:t>
            </a:r>
            <a:endParaRPr lang="es-CO" b="1" dirty="0"/>
          </a:p>
        </p:txBody>
      </p:sp>
      <p:sp>
        <p:nvSpPr>
          <p:cNvPr id="7" name="Marcador de contenido 2">
            <a:extLst>
              <a:ext uri="{FF2B5EF4-FFF2-40B4-BE49-F238E27FC236}">
                <a16:creationId xmlns:a16="http://schemas.microsoft.com/office/drawing/2014/main" id="{81BDBD7F-2458-5B4E-9C42-9D6928DAA2D9}"/>
              </a:ext>
            </a:extLst>
          </p:cNvPr>
          <p:cNvSpPr txBox="1">
            <a:spLocks/>
          </p:cNvSpPr>
          <p:nvPr/>
        </p:nvSpPr>
        <p:spPr>
          <a:xfrm>
            <a:off x="838200" y="1604605"/>
            <a:ext cx="10451293" cy="1208868"/>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s-CO" sz="2000" b="1" dirty="0"/>
              <a:t>PRIMERA PARTE: GENERALIDADES Y CONCEPTOS </a:t>
            </a:r>
            <a:endParaRPr lang="es-CO" sz="900" b="1" dirty="0"/>
          </a:p>
          <a:p>
            <a:r>
              <a:rPr lang="es-ES" sz="2000" b="1" u="sng" dirty="0"/>
              <a:t>Ordenamiento ambiental territorial y ordenamiento territorial municipal</a:t>
            </a:r>
            <a:endParaRPr lang="es-CO" sz="2000" b="1" u="sng" dirty="0"/>
          </a:p>
          <a:p>
            <a:endParaRPr lang="es-CO" sz="2000" dirty="0"/>
          </a:p>
        </p:txBody>
      </p:sp>
      <p:pic>
        <p:nvPicPr>
          <p:cNvPr id="8" name="Imagen 7" descr="Diagrama&#10;&#10;Descripción generada automáticamente">
            <a:extLst>
              <a:ext uri="{FF2B5EF4-FFF2-40B4-BE49-F238E27FC236}">
                <a16:creationId xmlns:a16="http://schemas.microsoft.com/office/drawing/2014/main" id="{548DE1F3-21CA-CE41-836C-CC58FBAB2133}"/>
              </a:ext>
            </a:extLst>
          </p:cNvPr>
          <p:cNvPicPr/>
          <p:nvPr/>
        </p:nvPicPr>
        <p:blipFill>
          <a:blip r:embed="rId2" cstate="email">
            <a:extLst>
              <a:ext uri="{28A0092B-C50C-407E-A947-70E740481C1C}">
                <a14:useLocalDpi xmlns:a14="http://schemas.microsoft.com/office/drawing/2010/main"/>
              </a:ext>
            </a:extLst>
          </a:blip>
          <a:stretch>
            <a:fillRect/>
          </a:stretch>
        </p:blipFill>
        <p:spPr>
          <a:xfrm>
            <a:off x="1516561" y="2606041"/>
            <a:ext cx="3959860" cy="4038600"/>
          </a:xfrm>
          <a:prstGeom prst="rect">
            <a:avLst/>
          </a:prstGeom>
        </p:spPr>
      </p:pic>
      <p:pic>
        <p:nvPicPr>
          <p:cNvPr id="9" name="Imagen 8" descr="Calendario&#10;&#10;Descripción generada automáticamente">
            <a:extLst>
              <a:ext uri="{FF2B5EF4-FFF2-40B4-BE49-F238E27FC236}">
                <a16:creationId xmlns:a16="http://schemas.microsoft.com/office/drawing/2014/main" id="{C0243E55-C716-F44A-A766-DCF187460F96}"/>
              </a:ext>
            </a:extLst>
          </p:cNvPr>
          <p:cNvPicPr/>
          <p:nvPr/>
        </p:nvPicPr>
        <p:blipFill>
          <a:blip r:embed="rId3" cstate="email">
            <a:extLst>
              <a:ext uri="{28A0092B-C50C-407E-A947-70E740481C1C}">
                <a14:useLocalDpi xmlns:a14="http://schemas.microsoft.com/office/drawing/2010/main"/>
              </a:ext>
            </a:extLst>
          </a:blip>
          <a:stretch>
            <a:fillRect/>
          </a:stretch>
        </p:blipFill>
        <p:spPr>
          <a:xfrm>
            <a:off x="6623330" y="2537461"/>
            <a:ext cx="3959860" cy="4175760"/>
          </a:xfrm>
          <a:prstGeom prst="rect">
            <a:avLst/>
          </a:prstGeom>
        </p:spPr>
      </p:pic>
    </p:spTree>
    <p:extLst>
      <p:ext uri="{BB962C8B-B14F-4D97-AF65-F5344CB8AC3E}">
        <p14:creationId xmlns:p14="http://schemas.microsoft.com/office/powerpoint/2010/main" val="32476551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862637"/>
            <a:ext cx="10879407" cy="880819"/>
          </a:xfrm>
        </p:spPr>
        <p:txBody>
          <a:bodyPr>
            <a:normAutofit/>
          </a:bodyPr>
          <a:lstStyle/>
          <a:p>
            <a:r>
              <a:rPr lang="es-ES" b="1" dirty="0"/>
              <a:t>GUÍA METODOLÓGICA</a:t>
            </a:r>
            <a:endParaRPr lang="es-CO" b="1" dirty="0"/>
          </a:p>
        </p:txBody>
      </p:sp>
      <p:sp>
        <p:nvSpPr>
          <p:cNvPr id="7" name="Marcador de contenido 2">
            <a:extLst>
              <a:ext uri="{FF2B5EF4-FFF2-40B4-BE49-F238E27FC236}">
                <a16:creationId xmlns:a16="http://schemas.microsoft.com/office/drawing/2014/main" id="{DEDB0915-4CD7-5742-8D74-02DD85134D87}"/>
              </a:ext>
            </a:extLst>
          </p:cNvPr>
          <p:cNvSpPr txBox="1">
            <a:spLocks/>
          </p:cNvSpPr>
          <p:nvPr/>
        </p:nvSpPr>
        <p:spPr>
          <a:xfrm>
            <a:off x="838200" y="2128693"/>
            <a:ext cx="10744200" cy="4430603"/>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s-CO" b="1" dirty="0"/>
              <a:t>PRIMERA PARTE: GENERALIDADES Y CONCEPTOS </a:t>
            </a:r>
            <a:endParaRPr lang="es-CO" sz="1000" b="1" dirty="0"/>
          </a:p>
          <a:p>
            <a:r>
              <a:rPr lang="es-CO" b="1" u="sng" dirty="0"/>
              <a:t>El </a:t>
            </a:r>
            <a:r>
              <a:rPr lang="es-ES" b="1" u="sng" dirty="0"/>
              <a:t>papel de CORPOCESAR en el ordenamiento territorial municipal</a:t>
            </a:r>
            <a:r>
              <a:rPr lang="es-ES" dirty="0"/>
              <a:t> </a:t>
            </a:r>
            <a:r>
              <a:rPr lang="es-ES" sz="1800" dirty="0"/>
              <a:t>Definir las determinantes ambientales para el ordenamiento territorial municipal dentro de su jurisdicción; lo cual significa, básicamente, indicarle a los municipios cuáles de las decisiones tomadas en el marco del OAT se constituyen en normas de superior jerarquía para los municipios al momento de formular sus POT, dando cumplimiento al Artículo 10 de la Ley 388 de 1997. </a:t>
            </a:r>
            <a:endParaRPr lang="es-ES" sz="1400" dirty="0"/>
          </a:p>
          <a:p>
            <a:r>
              <a:rPr lang="es-CO" b="1" u="sng" dirty="0"/>
              <a:t>¿</a:t>
            </a:r>
            <a:r>
              <a:rPr lang="es-ES" b="1" u="sng" dirty="0"/>
              <a:t>Qué son propiamente las determinantes ambientales?</a:t>
            </a:r>
            <a:r>
              <a:rPr lang="es-ES" dirty="0"/>
              <a:t> </a:t>
            </a:r>
            <a:r>
              <a:rPr lang="es-ES" sz="1800" dirty="0"/>
              <a:t>Normas de superior jerarquía. Asuntos alrededor de los cuales gira la concertación ambiental. Decisiones sustentadas en estudios técnicos. Insumo fundamental para definir el Modelo de Ocupación Territorial.</a:t>
            </a:r>
            <a:endParaRPr lang="es-ES" sz="1400" dirty="0"/>
          </a:p>
          <a:p>
            <a:r>
              <a:rPr lang="es-ES" b="1" u="sng" dirty="0"/>
              <a:t>¿Cómo se adoptaron las determinantes ambientales de CORPOCESAR?</a:t>
            </a:r>
            <a:r>
              <a:rPr lang="es-ES" sz="1400" b="1" dirty="0"/>
              <a:t> </a:t>
            </a:r>
            <a:r>
              <a:rPr lang="es-ES" sz="1800" dirty="0"/>
              <a:t>Resolución expedida por la Dirección General de CORPOCESAR, que determina las disposiciones generales y transitorias para cada uno de los cuatro ejes de </a:t>
            </a:r>
            <a:r>
              <a:rPr lang="es-ES" sz="1800" i="1" dirty="0"/>
              <a:t>determinantes</a:t>
            </a:r>
            <a:r>
              <a:rPr lang="es-ES" sz="1800" dirty="0"/>
              <a:t>: Medio Natural, Medio Transformado, Gestión de Riesgo y Cambio Climático, y Ocupación del Suelo Rural; y adopta las fichas técnicas para cada uno de los temas en los que se despliegan estos ejes temáticos.</a:t>
            </a:r>
            <a:endParaRPr lang="es-CO" sz="1800" b="1" dirty="0"/>
          </a:p>
          <a:p>
            <a:endParaRPr lang="es-CO" b="1" u="sng" dirty="0"/>
          </a:p>
          <a:p>
            <a:pPr marL="0" indent="0">
              <a:buNone/>
            </a:pPr>
            <a:endParaRPr lang="es-CO" b="1" u="sng" dirty="0"/>
          </a:p>
        </p:txBody>
      </p:sp>
    </p:spTree>
    <p:extLst>
      <p:ext uri="{BB962C8B-B14F-4D97-AF65-F5344CB8AC3E}">
        <p14:creationId xmlns:p14="http://schemas.microsoft.com/office/powerpoint/2010/main" val="3340628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862637"/>
            <a:ext cx="10879407" cy="880819"/>
          </a:xfrm>
        </p:spPr>
        <p:txBody>
          <a:bodyPr>
            <a:normAutofit/>
          </a:bodyPr>
          <a:lstStyle/>
          <a:p>
            <a:r>
              <a:rPr lang="es-ES" b="1" dirty="0"/>
              <a:t>GUÍA METODOLÓGICA</a:t>
            </a:r>
            <a:endParaRPr lang="es-CO" b="1" dirty="0"/>
          </a:p>
        </p:txBody>
      </p:sp>
      <p:sp>
        <p:nvSpPr>
          <p:cNvPr id="4" name="Marcador de contenido 2">
            <a:extLst>
              <a:ext uri="{FF2B5EF4-FFF2-40B4-BE49-F238E27FC236}">
                <a16:creationId xmlns:a16="http://schemas.microsoft.com/office/drawing/2014/main" id="{6CCCBD61-AEFA-8C49-B85E-1E358967EDC0}"/>
              </a:ext>
            </a:extLst>
          </p:cNvPr>
          <p:cNvSpPr>
            <a:spLocks noGrp="1"/>
          </p:cNvSpPr>
          <p:nvPr>
            <p:ph idx="1"/>
          </p:nvPr>
        </p:nvSpPr>
        <p:spPr>
          <a:xfrm>
            <a:off x="797051" y="1853184"/>
            <a:ext cx="10597897" cy="4791456"/>
          </a:xfrm>
        </p:spPr>
        <p:txBody>
          <a:bodyPr>
            <a:noAutofit/>
          </a:bodyPr>
          <a:lstStyle/>
          <a:p>
            <a:r>
              <a:rPr lang="es-CO" b="1" dirty="0"/>
              <a:t>SEGUNDA PARTE: DETERMINANTES AMBIENTALES DE CORPOCESAR</a:t>
            </a:r>
          </a:p>
          <a:p>
            <a:endParaRPr lang="es-CO" sz="1000" b="1" dirty="0"/>
          </a:p>
          <a:p>
            <a:r>
              <a:rPr lang="es-ES" b="1" u="sng" dirty="0"/>
              <a:t>¿Cómo utilizar las fichas técnicas de las determinantes ambientales?</a:t>
            </a:r>
          </a:p>
          <a:p>
            <a:r>
              <a:rPr lang="es-ES" sz="1800" dirty="0"/>
              <a:t>Se sugiere a los municipios seguir la siguiente ruta para la adecuada inclusión de las determinantes en sus POT:</a:t>
            </a:r>
            <a:endParaRPr lang="es-ES" sz="1400" dirty="0"/>
          </a:p>
          <a:p>
            <a:endParaRPr lang="es-ES" sz="1400" dirty="0"/>
          </a:p>
          <a:p>
            <a:pPr marL="1028700" lvl="1" indent="-342900">
              <a:buFont typeface="+mj-lt"/>
              <a:buAutoNum type="arabicPeriod"/>
            </a:pPr>
            <a:r>
              <a:rPr lang="es-CO" dirty="0"/>
              <a:t>Identificar la incidencia de las determinantes en las etapas del proceso de planificación territorial</a:t>
            </a:r>
          </a:p>
          <a:p>
            <a:pPr marL="1028700" lvl="1" indent="-342900">
              <a:buFont typeface="+mj-lt"/>
              <a:buAutoNum type="arabicPeriod"/>
            </a:pPr>
            <a:r>
              <a:rPr lang="es-CO" dirty="0"/>
              <a:t>Analizar las disposiciones adoptadas en la Resolución para cada uno de los ejes temáticos, incluyendo aquellas no desarrolladas en las fichas técnicas. </a:t>
            </a:r>
          </a:p>
          <a:p>
            <a:pPr marL="1028700" lvl="1" indent="-342900">
              <a:buFont typeface="+mj-lt"/>
              <a:buAutoNum type="arabicPeriod"/>
            </a:pPr>
            <a:r>
              <a:rPr lang="es-CO" dirty="0"/>
              <a:t>Identificar las determinantes ambientales y fichas técnicas que tienen incidencia directa en el municipio.</a:t>
            </a:r>
          </a:p>
          <a:p>
            <a:pPr marL="1028700" lvl="1" indent="-342900">
              <a:buFont typeface="+mj-lt"/>
              <a:buAutoNum type="arabicPeriod"/>
            </a:pPr>
            <a:r>
              <a:rPr lang="es-CO" dirty="0"/>
              <a:t>Evaluar el marco normativo y el alcance para cada una de la determinantes identificadas</a:t>
            </a:r>
          </a:p>
          <a:p>
            <a:pPr marL="1028700" lvl="1" indent="-342900">
              <a:buFont typeface="+mj-lt"/>
              <a:buAutoNum type="arabicPeriod"/>
            </a:pPr>
            <a:r>
              <a:rPr lang="es-CO" dirty="0"/>
              <a:t>Adoptar las directrices para la incorporación en el Plan de Ordenamiento Territorial</a:t>
            </a:r>
          </a:p>
          <a:p>
            <a:pPr marL="1028700" lvl="1" indent="-342900">
              <a:buFont typeface="+mj-lt"/>
              <a:buAutoNum type="arabicPeriod"/>
            </a:pPr>
            <a:r>
              <a:rPr lang="es-CO" dirty="0"/>
              <a:t>Autoevaluar y verificar que las disposiciones normativas estén incluídas en la documentación del Plan</a:t>
            </a:r>
          </a:p>
          <a:p>
            <a:r>
              <a:rPr lang="es-ES" b="1" u="sng" dirty="0"/>
              <a:t> </a:t>
            </a:r>
            <a:endParaRPr lang="es-CO" dirty="0"/>
          </a:p>
        </p:txBody>
      </p:sp>
    </p:spTree>
    <p:extLst>
      <p:ext uri="{BB962C8B-B14F-4D97-AF65-F5344CB8AC3E}">
        <p14:creationId xmlns:p14="http://schemas.microsoft.com/office/powerpoint/2010/main" val="19495555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862637"/>
            <a:ext cx="10879407" cy="880819"/>
          </a:xfrm>
        </p:spPr>
        <p:txBody>
          <a:bodyPr>
            <a:normAutofit/>
          </a:bodyPr>
          <a:lstStyle/>
          <a:p>
            <a:r>
              <a:rPr lang="es-ES" b="1" dirty="0"/>
              <a:t>GUÍA METODOLÓGICA</a:t>
            </a:r>
            <a:endParaRPr lang="es-CO" b="1" dirty="0"/>
          </a:p>
        </p:txBody>
      </p:sp>
      <p:sp>
        <p:nvSpPr>
          <p:cNvPr id="4" name="Marcador de contenido 2">
            <a:extLst>
              <a:ext uri="{FF2B5EF4-FFF2-40B4-BE49-F238E27FC236}">
                <a16:creationId xmlns:a16="http://schemas.microsoft.com/office/drawing/2014/main" id="{6CCCBD61-AEFA-8C49-B85E-1E358967EDC0}"/>
              </a:ext>
            </a:extLst>
          </p:cNvPr>
          <p:cNvSpPr>
            <a:spLocks noGrp="1"/>
          </p:cNvSpPr>
          <p:nvPr>
            <p:ph idx="1"/>
          </p:nvPr>
        </p:nvSpPr>
        <p:spPr>
          <a:xfrm>
            <a:off x="838200" y="1743456"/>
            <a:ext cx="10338816" cy="377952"/>
          </a:xfrm>
        </p:spPr>
        <p:txBody>
          <a:bodyPr>
            <a:noAutofit/>
          </a:bodyPr>
          <a:lstStyle/>
          <a:p>
            <a:r>
              <a:rPr lang="es-CO" b="1" dirty="0"/>
              <a:t>SEGUNDA PARTE: DETERMINANTES AMBIENTALES DE CORPOCESAR</a:t>
            </a:r>
          </a:p>
        </p:txBody>
      </p:sp>
      <p:pic>
        <p:nvPicPr>
          <p:cNvPr id="5" name="Imagen 4">
            <a:extLst>
              <a:ext uri="{FF2B5EF4-FFF2-40B4-BE49-F238E27FC236}">
                <a16:creationId xmlns:a16="http://schemas.microsoft.com/office/drawing/2014/main" id="{58D62430-4CCA-7E4C-8B72-833CB07D88D6}"/>
              </a:ext>
            </a:extLst>
          </p:cNvPr>
          <p:cNvPicPr>
            <a:picLocks noChangeAspect="1"/>
          </p:cNvPicPr>
          <p:nvPr/>
        </p:nvPicPr>
        <p:blipFill>
          <a:blip r:embed="rId2"/>
          <a:stretch>
            <a:fillRect/>
          </a:stretch>
        </p:blipFill>
        <p:spPr>
          <a:xfrm>
            <a:off x="744688" y="2324806"/>
            <a:ext cx="10702623" cy="4194648"/>
          </a:xfrm>
          <a:prstGeom prst="rect">
            <a:avLst/>
          </a:prstGeom>
        </p:spPr>
      </p:pic>
    </p:spTree>
    <p:extLst>
      <p:ext uri="{BB962C8B-B14F-4D97-AF65-F5344CB8AC3E}">
        <p14:creationId xmlns:p14="http://schemas.microsoft.com/office/powerpoint/2010/main" val="10798212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B821C225-5C4D-4168-90AF-3D263D72CB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p:cNvSpPr>
            <a:spLocks noGrp="1"/>
          </p:cNvSpPr>
          <p:nvPr>
            <p:ph type="title"/>
          </p:nvPr>
        </p:nvSpPr>
        <p:spPr>
          <a:xfrm>
            <a:off x="964788" y="804333"/>
            <a:ext cx="3391900" cy="5249334"/>
          </a:xfrm>
        </p:spPr>
        <p:txBody>
          <a:bodyPr vert="horz" lIns="91440" tIns="45720" rIns="91440" bIns="45720" rtlCol="0" anchor="ctr">
            <a:normAutofit/>
          </a:bodyPr>
          <a:lstStyle/>
          <a:p>
            <a:r>
              <a:rPr lang="en-US" b="1" spc="100">
                <a:solidFill>
                  <a:srgbClr val="FFFFFF"/>
                </a:solidFill>
              </a:rPr>
              <a:t>CONTENIDO</a:t>
            </a:r>
          </a:p>
        </p:txBody>
      </p:sp>
      <p:sp>
        <p:nvSpPr>
          <p:cNvPr id="4" name="Marcador de texto 3">
            <a:extLst>
              <a:ext uri="{FF2B5EF4-FFF2-40B4-BE49-F238E27FC236}">
                <a16:creationId xmlns:a16="http://schemas.microsoft.com/office/drawing/2014/main" id="{8A9B8D4A-641F-814E-8FE9-C3D68843943B}"/>
              </a:ext>
            </a:extLst>
          </p:cNvPr>
          <p:cNvSpPr>
            <a:spLocks noGrp="1"/>
          </p:cNvSpPr>
          <p:nvPr>
            <p:ph type="body" sz="half" idx="2"/>
          </p:nvPr>
        </p:nvSpPr>
        <p:spPr>
          <a:xfrm>
            <a:off x="4951048" y="804333"/>
            <a:ext cx="6306003" cy="5249334"/>
          </a:xfrm>
        </p:spPr>
        <p:txBody>
          <a:bodyPr vert="horz" lIns="45720" tIns="45720" rIns="45720" bIns="45720" rtlCol="0" anchor="ctr">
            <a:normAutofit/>
          </a:bodyPr>
          <a:lstStyle/>
          <a:p>
            <a:pPr>
              <a:lnSpc>
                <a:spcPct val="90000"/>
              </a:lnSpc>
            </a:pPr>
            <a:r>
              <a:rPr lang="en-US" sz="2800" dirty="0">
                <a:solidFill>
                  <a:schemeClr val="tx1"/>
                </a:solidFill>
              </a:rPr>
              <a:t>DETERMINANTES AMBIENTALES CORPOCESAR</a:t>
            </a:r>
          </a:p>
          <a:p>
            <a:pPr>
              <a:lnSpc>
                <a:spcPct val="90000"/>
              </a:lnSpc>
            </a:pPr>
            <a:endParaRPr lang="en-US" sz="2800" dirty="0">
              <a:solidFill>
                <a:schemeClr val="tx1"/>
              </a:solidFill>
            </a:endParaRPr>
          </a:p>
          <a:p>
            <a:pPr marL="914400" lvl="1" indent="-457200">
              <a:buFont typeface="+mj-lt"/>
              <a:buAutoNum type="arabicPeriod"/>
            </a:pPr>
            <a:r>
              <a:rPr lang="en-US" sz="2000" dirty="0"/>
              <a:t>RESOLUCIÓN</a:t>
            </a:r>
          </a:p>
          <a:p>
            <a:pPr marL="914400" lvl="1" indent="-457200">
              <a:buFont typeface="+mj-lt"/>
              <a:buAutoNum type="arabicPeriod"/>
            </a:pPr>
            <a:r>
              <a:rPr lang="en-US" sz="2000" dirty="0"/>
              <a:t>FICHAS</a:t>
            </a:r>
          </a:p>
          <a:p>
            <a:pPr marL="914400" lvl="1" indent="-457200">
              <a:buFont typeface="+mj-lt"/>
              <a:buAutoNum type="arabicPeriod"/>
            </a:pPr>
            <a:r>
              <a:rPr lang="en-US" sz="2000" dirty="0"/>
              <a:t>CARTOGRAFÍA</a:t>
            </a:r>
          </a:p>
          <a:p>
            <a:pPr marL="914400" lvl="1" indent="-457200">
              <a:buFont typeface="+mj-lt"/>
              <a:buAutoNum type="arabicPeriod"/>
            </a:pPr>
            <a:r>
              <a:rPr lang="en-US" sz="2000" dirty="0"/>
              <a:t>GUÍA</a:t>
            </a:r>
          </a:p>
        </p:txBody>
      </p:sp>
    </p:spTree>
    <p:extLst>
      <p:ext uri="{BB962C8B-B14F-4D97-AF65-F5344CB8AC3E}">
        <p14:creationId xmlns:p14="http://schemas.microsoft.com/office/powerpoint/2010/main" val="21765562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33E4FEF0-37B5-C74F-9729-EB3B7D5E2D54}"/>
              </a:ext>
            </a:extLst>
          </p:cNvPr>
          <p:cNvPicPr>
            <a:picLocks noChangeAspect="1"/>
          </p:cNvPicPr>
          <p:nvPr/>
        </p:nvPicPr>
        <p:blipFill>
          <a:blip r:embed="rId2"/>
          <a:stretch>
            <a:fillRect/>
          </a:stretch>
        </p:blipFill>
        <p:spPr>
          <a:xfrm>
            <a:off x="475815" y="2336998"/>
            <a:ext cx="11240369" cy="4194648"/>
          </a:xfrm>
          <a:prstGeom prst="rect">
            <a:avLst/>
          </a:prstGeom>
        </p:spPr>
      </p:pic>
      <p:sp>
        <p:nvSpPr>
          <p:cNvPr id="2" name="Título 1"/>
          <p:cNvSpPr>
            <a:spLocks noGrp="1"/>
          </p:cNvSpPr>
          <p:nvPr>
            <p:ph type="title"/>
          </p:nvPr>
        </p:nvSpPr>
        <p:spPr>
          <a:xfrm>
            <a:off x="838200" y="862637"/>
            <a:ext cx="10879407" cy="880819"/>
          </a:xfrm>
        </p:spPr>
        <p:txBody>
          <a:bodyPr>
            <a:normAutofit/>
          </a:bodyPr>
          <a:lstStyle/>
          <a:p>
            <a:r>
              <a:rPr lang="es-ES" b="1" dirty="0"/>
              <a:t>GUÍA METODOLÓGICA</a:t>
            </a:r>
            <a:endParaRPr lang="es-CO" b="1" dirty="0"/>
          </a:p>
        </p:txBody>
      </p:sp>
      <p:sp>
        <p:nvSpPr>
          <p:cNvPr id="4" name="Marcador de contenido 2">
            <a:extLst>
              <a:ext uri="{FF2B5EF4-FFF2-40B4-BE49-F238E27FC236}">
                <a16:creationId xmlns:a16="http://schemas.microsoft.com/office/drawing/2014/main" id="{6CCCBD61-AEFA-8C49-B85E-1E358967EDC0}"/>
              </a:ext>
            </a:extLst>
          </p:cNvPr>
          <p:cNvSpPr>
            <a:spLocks noGrp="1"/>
          </p:cNvSpPr>
          <p:nvPr>
            <p:ph idx="1"/>
          </p:nvPr>
        </p:nvSpPr>
        <p:spPr>
          <a:xfrm>
            <a:off x="838200" y="1743456"/>
            <a:ext cx="10338816" cy="377952"/>
          </a:xfrm>
        </p:spPr>
        <p:txBody>
          <a:bodyPr>
            <a:noAutofit/>
          </a:bodyPr>
          <a:lstStyle/>
          <a:p>
            <a:r>
              <a:rPr lang="es-CO" b="1" dirty="0"/>
              <a:t>SEGUNDA PARTE: DETERMINANTES AMBIENTALES DE CORPOCESAR</a:t>
            </a:r>
          </a:p>
        </p:txBody>
      </p:sp>
    </p:spTree>
    <p:extLst>
      <p:ext uri="{BB962C8B-B14F-4D97-AF65-F5344CB8AC3E}">
        <p14:creationId xmlns:p14="http://schemas.microsoft.com/office/powerpoint/2010/main" val="31127511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B821C225-5C4D-4168-90AF-3D263D72CB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p:cNvSpPr>
            <a:spLocks noGrp="1"/>
          </p:cNvSpPr>
          <p:nvPr>
            <p:ph type="title"/>
          </p:nvPr>
        </p:nvSpPr>
        <p:spPr>
          <a:xfrm>
            <a:off x="964788" y="804333"/>
            <a:ext cx="3391900" cy="5249334"/>
          </a:xfrm>
        </p:spPr>
        <p:txBody>
          <a:bodyPr vert="horz" lIns="91440" tIns="45720" rIns="91440" bIns="45720" rtlCol="0" anchor="ctr">
            <a:normAutofit/>
          </a:bodyPr>
          <a:lstStyle/>
          <a:p>
            <a:r>
              <a:rPr lang="en-US" b="1" spc="100" dirty="0">
                <a:solidFill>
                  <a:srgbClr val="FFFFFF"/>
                </a:solidFill>
              </a:rPr>
              <a:t>GRACIAS</a:t>
            </a:r>
          </a:p>
        </p:txBody>
      </p:sp>
    </p:spTree>
    <p:extLst>
      <p:ext uri="{BB962C8B-B14F-4D97-AF65-F5344CB8AC3E}">
        <p14:creationId xmlns:p14="http://schemas.microsoft.com/office/powerpoint/2010/main" val="14067063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024128" y="585216"/>
            <a:ext cx="9720072" cy="1499616"/>
          </a:xfrm>
        </p:spPr>
        <p:txBody>
          <a:bodyPr vert="horz" lIns="91440" tIns="45720" rIns="91440" bIns="45720" rtlCol="0" anchor="ctr">
            <a:normAutofit/>
          </a:bodyPr>
          <a:lstStyle/>
          <a:p>
            <a:r>
              <a:rPr lang="en-US" b="1" kern="1200" cap="all" spc="100" baseline="0" dirty="0">
                <a:solidFill>
                  <a:schemeClr val="tx1">
                    <a:lumMod val="95000"/>
                    <a:lumOff val="5000"/>
                  </a:schemeClr>
                </a:solidFill>
                <a:latin typeface="+mj-lt"/>
                <a:ea typeface="+mj-ea"/>
                <a:cs typeface="+mj-cs"/>
              </a:rPr>
              <a:t>RESOLUCIÓN</a:t>
            </a:r>
          </a:p>
        </p:txBody>
      </p:sp>
      <p:sp>
        <p:nvSpPr>
          <p:cNvPr id="9" name="Rectangle 1">
            <a:extLst>
              <a:ext uri="{FF2B5EF4-FFF2-40B4-BE49-F238E27FC236}">
                <a16:creationId xmlns:a16="http://schemas.microsoft.com/office/drawing/2014/main" id="{02C530EF-5CAF-AC46-A128-ABA27F698335}"/>
              </a:ext>
            </a:extLst>
          </p:cNvPr>
          <p:cNvSpPr>
            <a:spLocks noChangeArrowheads="1"/>
          </p:cNvSpPr>
          <p:nvPr/>
        </p:nvSpPr>
        <p:spPr bwMode="auto">
          <a:xfrm>
            <a:off x="4268063" y="2346315"/>
            <a:ext cx="7423194" cy="3570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605463" algn="r"/>
              </a:tabLst>
              <a:defRPr>
                <a:solidFill>
                  <a:schemeClr val="tx1"/>
                </a:solidFill>
                <a:latin typeface="Arial" panose="020B0604020202020204" pitchFamily="34" charset="0"/>
              </a:defRPr>
            </a:lvl1pPr>
            <a:lvl2pPr eaLnBrk="0" fontAlgn="base" hangingPunct="0">
              <a:spcBef>
                <a:spcPct val="0"/>
              </a:spcBef>
              <a:spcAft>
                <a:spcPct val="0"/>
              </a:spcAft>
              <a:tabLst>
                <a:tab pos="5605463" algn="r"/>
              </a:tabLst>
              <a:defRPr>
                <a:solidFill>
                  <a:schemeClr val="tx1"/>
                </a:solidFill>
                <a:latin typeface="Arial" panose="020B0604020202020204" pitchFamily="34" charset="0"/>
              </a:defRPr>
            </a:lvl2pPr>
            <a:lvl3pPr eaLnBrk="0" fontAlgn="base" hangingPunct="0">
              <a:spcBef>
                <a:spcPct val="0"/>
              </a:spcBef>
              <a:spcAft>
                <a:spcPct val="0"/>
              </a:spcAft>
              <a:tabLst>
                <a:tab pos="5605463" algn="r"/>
              </a:tabLst>
              <a:defRPr>
                <a:solidFill>
                  <a:schemeClr val="tx1"/>
                </a:solidFill>
                <a:latin typeface="Arial" panose="020B0604020202020204" pitchFamily="34" charset="0"/>
              </a:defRPr>
            </a:lvl3pPr>
            <a:lvl4pPr eaLnBrk="0" fontAlgn="base" hangingPunct="0">
              <a:spcBef>
                <a:spcPct val="0"/>
              </a:spcBef>
              <a:spcAft>
                <a:spcPct val="0"/>
              </a:spcAft>
              <a:tabLst>
                <a:tab pos="5605463" algn="r"/>
              </a:tabLst>
              <a:defRPr>
                <a:solidFill>
                  <a:schemeClr val="tx1"/>
                </a:solidFill>
                <a:latin typeface="Arial" panose="020B0604020202020204" pitchFamily="34" charset="0"/>
              </a:defRPr>
            </a:lvl4pPr>
            <a:lvl5pPr eaLnBrk="0" fontAlgn="base" hangingPunct="0">
              <a:spcBef>
                <a:spcPct val="0"/>
              </a:spcBef>
              <a:spcAft>
                <a:spcPct val="0"/>
              </a:spcAft>
              <a:tabLst>
                <a:tab pos="5605463" algn="r"/>
              </a:tabLst>
              <a:defRPr>
                <a:solidFill>
                  <a:schemeClr val="tx1"/>
                </a:solidFill>
                <a:latin typeface="Arial" panose="020B0604020202020204" pitchFamily="34" charset="0"/>
              </a:defRPr>
            </a:lvl5pPr>
            <a:lvl6pPr eaLnBrk="0" fontAlgn="base" hangingPunct="0">
              <a:spcBef>
                <a:spcPct val="0"/>
              </a:spcBef>
              <a:spcAft>
                <a:spcPct val="0"/>
              </a:spcAft>
              <a:tabLst>
                <a:tab pos="5605463" algn="r"/>
              </a:tabLst>
              <a:defRPr>
                <a:solidFill>
                  <a:schemeClr val="tx1"/>
                </a:solidFill>
                <a:latin typeface="Arial" panose="020B0604020202020204" pitchFamily="34" charset="0"/>
              </a:defRPr>
            </a:lvl6pPr>
            <a:lvl7pPr eaLnBrk="0" fontAlgn="base" hangingPunct="0">
              <a:spcBef>
                <a:spcPct val="0"/>
              </a:spcBef>
              <a:spcAft>
                <a:spcPct val="0"/>
              </a:spcAft>
              <a:tabLst>
                <a:tab pos="5605463" algn="r"/>
              </a:tabLst>
              <a:defRPr>
                <a:solidFill>
                  <a:schemeClr val="tx1"/>
                </a:solidFill>
                <a:latin typeface="Arial" panose="020B0604020202020204" pitchFamily="34" charset="0"/>
              </a:defRPr>
            </a:lvl7pPr>
            <a:lvl8pPr eaLnBrk="0" fontAlgn="base" hangingPunct="0">
              <a:spcBef>
                <a:spcPct val="0"/>
              </a:spcBef>
              <a:spcAft>
                <a:spcPct val="0"/>
              </a:spcAft>
              <a:tabLst>
                <a:tab pos="5605463" algn="r"/>
              </a:tabLst>
              <a:defRPr>
                <a:solidFill>
                  <a:schemeClr val="tx1"/>
                </a:solidFill>
                <a:latin typeface="Arial" panose="020B0604020202020204" pitchFamily="34" charset="0"/>
              </a:defRPr>
            </a:lvl8pPr>
            <a:lvl9pPr eaLnBrk="0" fontAlgn="base" hangingPunct="0">
              <a:spcBef>
                <a:spcPct val="0"/>
              </a:spcBef>
              <a:spcAft>
                <a:spcPct val="0"/>
              </a:spcAft>
              <a:tabLst>
                <a:tab pos="5605463" algn="r"/>
              </a:tabLst>
              <a:defRPr>
                <a:solidFill>
                  <a:schemeClr val="tx1"/>
                </a:solidFill>
                <a:latin typeface="Arial" panose="020B0604020202020204" pitchFamily="34" charset="0"/>
              </a:defRPr>
            </a:lvl9pPr>
          </a:lstStyle>
          <a:p>
            <a:pPr marR="0" lvl="0" algn="l" defTabSz="914400" rtl="0" eaLnBrk="0" fontAlgn="base" latinLnBrk="0" hangingPunct="0">
              <a:lnSpc>
                <a:spcPct val="100000"/>
              </a:lnSpc>
              <a:spcBef>
                <a:spcPct val="0"/>
              </a:spcBef>
              <a:spcAft>
                <a:spcPts val="600"/>
              </a:spcAft>
              <a:buClrTx/>
              <a:buSzTx/>
              <a:buFontTx/>
              <a:buNone/>
              <a:tabLst/>
            </a:pPr>
            <a:r>
              <a:rPr kumimoji="0" lang="es-ES_tradnl" altLang="es-CO" sz="1600" b="1" i="0" u="none" strike="noStrike" cap="none" normalizeH="0" baseline="0" dirty="0">
                <a:ln>
                  <a:noFill/>
                </a:ln>
                <a:solidFill>
                  <a:schemeClr val="tx1"/>
                </a:solidFill>
                <a:effectLst/>
                <a:latin typeface="Arial Narrow" panose="020B0604020202020204" pitchFamily="34" charset="0"/>
                <a:ea typeface="MS Mincho" panose="02020609040205080304" pitchFamily="49" charset="-128"/>
                <a:cs typeface="Times New Roman" panose="02020603050405020304" pitchFamily="18" charset="0"/>
              </a:rPr>
              <a:t>CONSIDERACIONES</a:t>
            </a:r>
          </a:p>
          <a:p>
            <a:pPr marR="0" lvl="0" algn="l" defTabSz="914400" rtl="0" eaLnBrk="0" fontAlgn="base" latinLnBrk="0" hangingPunct="0">
              <a:lnSpc>
                <a:spcPct val="100000"/>
              </a:lnSpc>
              <a:spcBef>
                <a:spcPct val="0"/>
              </a:spcBef>
              <a:spcAft>
                <a:spcPts val="600"/>
              </a:spcAft>
              <a:buClrTx/>
              <a:buSzTx/>
              <a:buFontTx/>
              <a:buNone/>
              <a:tabLst/>
            </a:pPr>
            <a:r>
              <a:rPr kumimoji="0" lang="es-ES_tradnl" altLang="es-CO" sz="1600" i="0" u="none" strike="noStrike" cap="none" normalizeH="0" baseline="0" dirty="0">
                <a:ln>
                  <a:noFill/>
                </a:ln>
                <a:solidFill>
                  <a:schemeClr val="tx1"/>
                </a:solidFill>
                <a:effectLst/>
                <a:latin typeface="Arial Narrow" panose="020B0604020202020204" pitchFamily="34" charset="0"/>
                <a:ea typeface="MS Mincho" panose="02020609040205080304" pitchFamily="49" charset="-128"/>
                <a:cs typeface="Times New Roman" panose="02020603050405020304" pitchFamily="18" charset="0"/>
              </a:rPr>
              <a:t>	</a:t>
            </a:r>
            <a:endParaRPr kumimoji="0" lang="es-ES_tradnl" altLang="es-CO" sz="1600" i="0" u="none" strike="noStrike" cap="none" normalizeH="0" baseline="0" dirty="0">
              <a:ln>
                <a:noFill/>
              </a:ln>
              <a:solidFill>
                <a:schemeClr val="tx1"/>
              </a:solidFill>
              <a:effectLst/>
            </a:endParaRPr>
          </a:p>
          <a:p>
            <a:pPr marR="0" lvl="0" algn="l" defTabSz="914400" rtl="0" eaLnBrk="0" fontAlgn="base" latinLnBrk="0" hangingPunct="0">
              <a:lnSpc>
                <a:spcPct val="100000"/>
              </a:lnSpc>
              <a:spcBef>
                <a:spcPct val="0"/>
              </a:spcBef>
              <a:spcAft>
                <a:spcPts val="600"/>
              </a:spcAft>
              <a:buClrTx/>
              <a:buSzTx/>
              <a:buFontTx/>
              <a:buNone/>
              <a:tabLst/>
            </a:pPr>
            <a:r>
              <a:rPr kumimoji="0" lang="es-ES_tradnl" altLang="es-CO" sz="1600" b="1" i="0" u="none" strike="noStrike" cap="none" normalizeH="0" baseline="0" dirty="0">
                <a:ln>
                  <a:noFill/>
                </a:ln>
                <a:solidFill>
                  <a:schemeClr val="tx1"/>
                </a:solidFill>
                <a:effectLst/>
                <a:latin typeface="Arial Narrow" panose="020B0604020202020204" pitchFamily="34" charset="0"/>
                <a:ea typeface="MS Mincho" panose="02020609040205080304" pitchFamily="49" charset="-128"/>
                <a:cs typeface="Times New Roman" panose="02020603050405020304" pitchFamily="18" charset="0"/>
              </a:rPr>
              <a:t>CAPÍTULO I:</a:t>
            </a:r>
            <a:r>
              <a:rPr kumimoji="0" lang="es-ES_tradnl" altLang="es-CO" sz="1600" i="0" u="none" strike="noStrike" cap="none" normalizeH="0" baseline="0" dirty="0">
                <a:ln>
                  <a:noFill/>
                </a:ln>
                <a:solidFill>
                  <a:schemeClr val="tx1"/>
                </a:solidFill>
                <a:effectLst/>
                <a:latin typeface="Arial Narrow" panose="020B0604020202020204" pitchFamily="34" charset="0"/>
                <a:ea typeface="MS Mincho" panose="02020609040205080304" pitchFamily="49" charset="-128"/>
                <a:cs typeface="Times New Roman" panose="02020603050405020304" pitchFamily="18" charset="0"/>
              </a:rPr>
              <a:t> 	Generalidades</a:t>
            </a:r>
            <a:endParaRPr kumimoji="0" lang="es-ES_tradnl" altLang="es-CO" sz="1600" i="0" u="none" strike="noStrike" cap="none" normalizeH="0" baseline="0" dirty="0">
              <a:ln>
                <a:noFill/>
              </a:ln>
              <a:solidFill>
                <a:schemeClr val="tx1"/>
              </a:solidFill>
              <a:effectLst/>
            </a:endParaRPr>
          </a:p>
          <a:p>
            <a:pPr marR="0" lvl="0" algn="l" defTabSz="914400" rtl="0" eaLnBrk="0" fontAlgn="base" latinLnBrk="0" hangingPunct="0">
              <a:lnSpc>
                <a:spcPct val="100000"/>
              </a:lnSpc>
              <a:spcBef>
                <a:spcPct val="0"/>
              </a:spcBef>
              <a:spcAft>
                <a:spcPts val="600"/>
              </a:spcAft>
              <a:buClrTx/>
              <a:buSzTx/>
              <a:buFontTx/>
              <a:buNone/>
              <a:tabLst/>
            </a:pPr>
            <a:r>
              <a:rPr kumimoji="0" lang="es-ES_tradnl" altLang="es-CO" sz="1600" b="1" i="0" u="none" strike="noStrike" cap="none" normalizeH="0" baseline="0" dirty="0">
                <a:ln>
                  <a:noFill/>
                </a:ln>
                <a:solidFill>
                  <a:schemeClr val="tx1"/>
                </a:solidFill>
                <a:effectLst/>
                <a:latin typeface="Arial Narrow" panose="020B0604020202020204" pitchFamily="34" charset="0"/>
                <a:ea typeface="MS Mincho" panose="02020609040205080304" pitchFamily="49" charset="-128"/>
                <a:cs typeface="Times New Roman" panose="02020603050405020304" pitchFamily="18" charset="0"/>
              </a:rPr>
              <a:t>CAPÍTULO II: </a:t>
            </a:r>
            <a:r>
              <a:rPr kumimoji="0" lang="es-ES_tradnl" altLang="es-CO" sz="1600" i="0" u="none" strike="noStrike" cap="none" normalizeH="0" baseline="0" dirty="0">
                <a:ln>
                  <a:noFill/>
                </a:ln>
                <a:solidFill>
                  <a:schemeClr val="tx1"/>
                </a:solidFill>
                <a:effectLst/>
                <a:latin typeface="Arial Narrow" panose="020B0604020202020204" pitchFamily="34" charset="0"/>
                <a:ea typeface="MS Mincho" panose="02020609040205080304" pitchFamily="49" charset="-128"/>
                <a:cs typeface="Times New Roman" panose="02020603050405020304" pitchFamily="18" charset="0"/>
              </a:rPr>
              <a:t>	Eje medio natural</a:t>
            </a:r>
            <a:endParaRPr kumimoji="0" lang="es-ES_tradnl" altLang="es-CO" sz="1600" i="0" u="none" strike="noStrike" cap="none" normalizeH="0" baseline="0" dirty="0">
              <a:ln>
                <a:noFill/>
              </a:ln>
              <a:solidFill>
                <a:schemeClr val="tx1"/>
              </a:solidFill>
              <a:effectLst/>
            </a:endParaRPr>
          </a:p>
          <a:p>
            <a:pPr marR="0" lvl="0" algn="l" defTabSz="914400" rtl="0" eaLnBrk="0" fontAlgn="base" latinLnBrk="0" hangingPunct="0">
              <a:lnSpc>
                <a:spcPct val="100000"/>
              </a:lnSpc>
              <a:spcBef>
                <a:spcPct val="0"/>
              </a:spcBef>
              <a:spcAft>
                <a:spcPts val="600"/>
              </a:spcAft>
              <a:buClrTx/>
              <a:buSzTx/>
              <a:buFontTx/>
              <a:buNone/>
              <a:tabLst/>
            </a:pPr>
            <a:r>
              <a:rPr kumimoji="0" lang="es-ES_tradnl" altLang="es-CO" sz="1600" b="1" i="0" u="none" strike="noStrike" cap="none" normalizeH="0" baseline="0" dirty="0">
                <a:ln>
                  <a:noFill/>
                </a:ln>
                <a:solidFill>
                  <a:schemeClr val="tx1"/>
                </a:solidFill>
                <a:effectLst/>
                <a:latin typeface="Arial Narrow" panose="020B0604020202020204" pitchFamily="34" charset="0"/>
                <a:ea typeface="MS Mincho" panose="02020609040205080304" pitchFamily="49" charset="-128"/>
                <a:cs typeface="Times New Roman" panose="02020603050405020304" pitchFamily="18" charset="0"/>
              </a:rPr>
              <a:t>CAPÍTULO III: </a:t>
            </a:r>
            <a:r>
              <a:rPr kumimoji="0" lang="es-ES_tradnl" altLang="es-CO" sz="1600" i="0" u="none" strike="noStrike" cap="none" normalizeH="0" baseline="0" dirty="0">
                <a:ln>
                  <a:noFill/>
                </a:ln>
                <a:solidFill>
                  <a:schemeClr val="tx1"/>
                </a:solidFill>
                <a:effectLst/>
                <a:latin typeface="Arial Narrow" panose="020B0604020202020204" pitchFamily="34" charset="0"/>
                <a:ea typeface="MS Mincho" panose="02020609040205080304" pitchFamily="49" charset="-128"/>
                <a:cs typeface="Times New Roman" panose="02020603050405020304" pitchFamily="18" charset="0"/>
              </a:rPr>
              <a:t>	Eje medio transformado	</a:t>
            </a:r>
            <a:endParaRPr kumimoji="0" lang="es-ES_tradnl" altLang="es-CO" sz="1600" i="0" u="none" strike="noStrike" cap="none" normalizeH="0" baseline="0" dirty="0">
              <a:ln>
                <a:noFill/>
              </a:ln>
              <a:solidFill>
                <a:schemeClr val="tx1"/>
              </a:solidFill>
              <a:effectLst/>
            </a:endParaRPr>
          </a:p>
          <a:p>
            <a:pPr marR="0" lvl="0" algn="l" defTabSz="914400" rtl="0" eaLnBrk="0" fontAlgn="base" latinLnBrk="0" hangingPunct="0">
              <a:lnSpc>
                <a:spcPct val="100000"/>
              </a:lnSpc>
              <a:spcBef>
                <a:spcPct val="0"/>
              </a:spcBef>
              <a:spcAft>
                <a:spcPts val="600"/>
              </a:spcAft>
              <a:buClrTx/>
              <a:buSzTx/>
              <a:buFontTx/>
              <a:buNone/>
              <a:tabLst/>
            </a:pPr>
            <a:r>
              <a:rPr kumimoji="0" lang="es-ES_tradnl" altLang="es-CO" sz="1600" b="1" i="0" u="none" strike="noStrike" cap="none" normalizeH="0" baseline="0" dirty="0">
                <a:ln>
                  <a:noFill/>
                </a:ln>
                <a:solidFill>
                  <a:schemeClr val="tx1"/>
                </a:solidFill>
                <a:effectLst/>
                <a:latin typeface="Arial Narrow" panose="020B0604020202020204" pitchFamily="34" charset="0"/>
                <a:ea typeface="MS Mincho" panose="02020609040205080304" pitchFamily="49" charset="-128"/>
                <a:cs typeface="Times New Roman" panose="02020603050405020304" pitchFamily="18" charset="0"/>
              </a:rPr>
              <a:t>CAPÍTULO IV: </a:t>
            </a:r>
            <a:r>
              <a:rPr kumimoji="0" lang="es-ES_tradnl" altLang="es-CO" sz="1600" i="0" u="none" strike="noStrike" cap="none" normalizeH="0" baseline="0" dirty="0">
                <a:ln>
                  <a:noFill/>
                </a:ln>
                <a:solidFill>
                  <a:schemeClr val="tx1"/>
                </a:solidFill>
                <a:effectLst/>
                <a:latin typeface="Arial Narrow" panose="020B0604020202020204" pitchFamily="34" charset="0"/>
                <a:ea typeface="MS Mincho" panose="02020609040205080304" pitchFamily="49" charset="-128"/>
                <a:cs typeface="Times New Roman" panose="02020603050405020304" pitchFamily="18" charset="0"/>
              </a:rPr>
              <a:t>	Eje gestión de riesgo y cambio climático</a:t>
            </a:r>
            <a:endParaRPr kumimoji="0" lang="es-ES_tradnl" altLang="es-CO" sz="1600" i="0" u="none" strike="noStrike" cap="none" normalizeH="0" baseline="0" dirty="0">
              <a:ln>
                <a:noFill/>
              </a:ln>
              <a:solidFill>
                <a:schemeClr val="tx1"/>
              </a:solidFill>
              <a:effectLst/>
            </a:endParaRPr>
          </a:p>
          <a:p>
            <a:pPr marR="0" lvl="0" algn="l" defTabSz="914400" rtl="0" eaLnBrk="0" fontAlgn="base" latinLnBrk="0" hangingPunct="0">
              <a:lnSpc>
                <a:spcPct val="100000"/>
              </a:lnSpc>
              <a:spcBef>
                <a:spcPct val="0"/>
              </a:spcBef>
              <a:spcAft>
                <a:spcPts val="600"/>
              </a:spcAft>
              <a:buClrTx/>
              <a:buSzTx/>
              <a:buFontTx/>
              <a:buNone/>
              <a:tabLst/>
            </a:pPr>
            <a:r>
              <a:rPr kumimoji="0" lang="es-ES_tradnl" altLang="es-CO" sz="1600" b="1" i="0" u="none" strike="noStrike" cap="none" normalizeH="0" baseline="0" dirty="0">
                <a:ln>
                  <a:noFill/>
                </a:ln>
                <a:solidFill>
                  <a:schemeClr val="tx1"/>
                </a:solidFill>
                <a:effectLst/>
                <a:latin typeface="Arial Narrow" panose="020B0604020202020204" pitchFamily="34" charset="0"/>
                <a:ea typeface="MS Mincho" panose="02020609040205080304" pitchFamily="49" charset="-128"/>
                <a:cs typeface="Times New Roman" panose="02020603050405020304" pitchFamily="18" charset="0"/>
              </a:rPr>
              <a:t>CAPÍTULO V: </a:t>
            </a:r>
            <a:r>
              <a:rPr kumimoji="0" lang="es-ES_tradnl" altLang="es-CO" sz="1600" i="0" u="none" strike="noStrike" cap="none" normalizeH="0" baseline="0" dirty="0">
                <a:ln>
                  <a:noFill/>
                </a:ln>
                <a:solidFill>
                  <a:schemeClr val="tx1"/>
                </a:solidFill>
                <a:effectLst/>
                <a:latin typeface="Arial Narrow" panose="020B0604020202020204" pitchFamily="34" charset="0"/>
                <a:ea typeface="MS Mincho" panose="02020609040205080304" pitchFamily="49" charset="-128"/>
                <a:cs typeface="Times New Roman" panose="02020603050405020304" pitchFamily="18" charset="0"/>
              </a:rPr>
              <a:t>	Eje densidades de ocupación en suelo rural</a:t>
            </a:r>
            <a:endParaRPr kumimoji="0" lang="es-ES_tradnl" altLang="es-CO" sz="1600" i="0" u="none" strike="noStrike" cap="none" normalizeH="0" baseline="0" dirty="0">
              <a:ln>
                <a:noFill/>
              </a:ln>
              <a:solidFill>
                <a:schemeClr val="tx1"/>
              </a:solidFill>
              <a:effectLst/>
            </a:endParaRPr>
          </a:p>
          <a:p>
            <a:pPr marR="0" lvl="0" algn="l" defTabSz="914400" rtl="0" eaLnBrk="0" fontAlgn="base" latinLnBrk="0" hangingPunct="0">
              <a:lnSpc>
                <a:spcPct val="100000"/>
              </a:lnSpc>
              <a:spcBef>
                <a:spcPct val="0"/>
              </a:spcBef>
              <a:spcAft>
                <a:spcPts val="600"/>
              </a:spcAft>
              <a:buClrTx/>
              <a:buSzTx/>
              <a:buFontTx/>
              <a:buNone/>
              <a:tabLst/>
            </a:pPr>
            <a:r>
              <a:rPr kumimoji="0" lang="es-ES_tradnl" altLang="es-CO" sz="1600" b="1" i="0" u="none" strike="noStrike" cap="none" normalizeH="0" baseline="0" dirty="0">
                <a:ln>
                  <a:noFill/>
                </a:ln>
                <a:solidFill>
                  <a:schemeClr val="tx1"/>
                </a:solidFill>
                <a:effectLst/>
                <a:latin typeface="Arial Narrow" panose="020B0604020202020204" pitchFamily="34" charset="0"/>
                <a:ea typeface="MS Mincho" panose="02020609040205080304" pitchFamily="49" charset="-128"/>
                <a:cs typeface="Times New Roman" panose="02020603050405020304" pitchFamily="18" charset="0"/>
              </a:rPr>
              <a:t>CAPÍTULO VI: </a:t>
            </a:r>
            <a:r>
              <a:rPr lang="es-ES_tradnl" altLang="es-CO" sz="1600" dirty="0">
                <a:latin typeface="Arial Narrow" panose="020B0604020202020204" pitchFamily="34" charset="0"/>
                <a:ea typeface="MS Mincho" panose="02020609040205080304" pitchFamily="49" charset="-128"/>
                <a:cs typeface="Times New Roman" panose="02020603050405020304" pitchFamily="18" charset="0"/>
              </a:rPr>
              <a:t>	</a:t>
            </a:r>
            <a:r>
              <a:rPr kumimoji="0" lang="es-ES_tradnl" altLang="es-CO" sz="1600" i="0" u="none" strike="noStrike" cap="none" normalizeH="0" baseline="0" dirty="0">
                <a:ln>
                  <a:noFill/>
                </a:ln>
                <a:solidFill>
                  <a:schemeClr val="tx1"/>
                </a:solidFill>
                <a:effectLst/>
                <a:latin typeface="Arial Narrow" panose="020B0604020202020204" pitchFamily="34" charset="0"/>
                <a:ea typeface="MS Mincho" panose="02020609040205080304" pitchFamily="49" charset="-128"/>
                <a:cs typeface="Times New Roman" panose="02020603050405020304" pitchFamily="18" charset="0"/>
              </a:rPr>
              <a:t>Consideraciones adicionales acerca de las determinantes ambientales</a:t>
            </a:r>
            <a:endParaRPr kumimoji="0" lang="es-ES_tradnl" altLang="es-CO" sz="1600" i="0" u="none" strike="noStrike" cap="none" normalizeH="0" baseline="0" dirty="0">
              <a:ln>
                <a:noFill/>
              </a:ln>
              <a:solidFill>
                <a:schemeClr val="tx1"/>
              </a:solidFill>
              <a:effectLst/>
            </a:endParaRPr>
          </a:p>
          <a:p>
            <a:pPr marR="0" lvl="0" algn="l" defTabSz="914400" rtl="0" eaLnBrk="0" fontAlgn="base" latinLnBrk="0" hangingPunct="0">
              <a:lnSpc>
                <a:spcPct val="100000"/>
              </a:lnSpc>
              <a:spcBef>
                <a:spcPct val="0"/>
              </a:spcBef>
              <a:spcAft>
                <a:spcPts val="600"/>
              </a:spcAft>
              <a:buClrTx/>
              <a:buSzTx/>
              <a:buFontTx/>
              <a:buNone/>
              <a:tabLst/>
            </a:pPr>
            <a:r>
              <a:rPr kumimoji="0" lang="es-ES_tradnl" altLang="es-CO" sz="1600" b="1" i="0" u="none" strike="noStrike" cap="none" normalizeH="0" baseline="0" dirty="0">
                <a:ln>
                  <a:noFill/>
                </a:ln>
                <a:solidFill>
                  <a:schemeClr val="tx1"/>
                </a:solidFill>
                <a:effectLst/>
                <a:latin typeface="Arial Narrow" panose="020B0604020202020204" pitchFamily="34" charset="0"/>
                <a:ea typeface="MS Mincho" panose="02020609040205080304" pitchFamily="49" charset="-128"/>
                <a:cs typeface="Times New Roman" panose="02020603050405020304" pitchFamily="18" charset="0"/>
              </a:rPr>
              <a:t>CAPÍTULO VII:</a:t>
            </a:r>
            <a:r>
              <a:rPr kumimoji="0" lang="es-ES_tradnl" altLang="es-CO" sz="1600" i="0" u="none" strike="noStrike" cap="none" normalizeH="0" baseline="0" dirty="0">
                <a:ln>
                  <a:noFill/>
                </a:ln>
                <a:solidFill>
                  <a:schemeClr val="tx1"/>
                </a:solidFill>
                <a:effectLst/>
                <a:latin typeface="Arial Narrow" panose="020B0604020202020204" pitchFamily="34" charset="0"/>
                <a:ea typeface="MS Mincho" panose="02020609040205080304" pitchFamily="49" charset="-128"/>
                <a:cs typeface="Times New Roman" panose="02020603050405020304" pitchFamily="18" charset="0"/>
              </a:rPr>
              <a:t>	Fichas técnicas de las determinantes ambientales</a:t>
            </a:r>
            <a:endParaRPr kumimoji="0" lang="es-ES_tradnl" altLang="es-CO" sz="1600" i="0" u="none" strike="noStrike" cap="none" normalizeH="0" baseline="0" dirty="0">
              <a:ln>
                <a:noFill/>
              </a:ln>
              <a:solidFill>
                <a:schemeClr val="tx1"/>
              </a:solidFill>
              <a:effectLst/>
            </a:endParaRPr>
          </a:p>
          <a:p>
            <a:pPr marR="0" lvl="0" algn="l" defTabSz="914400" rtl="0" eaLnBrk="0" fontAlgn="base" latinLnBrk="0" hangingPunct="0">
              <a:lnSpc>
                <a:spcPct val="100000"/>
              </a:lnSpc>
              <a:spcBef>
                <a:spcPct val="0"/>
              </a:spcBef>
              <a:spcAft>
                <a:spcPts val="600"/>
              </a:spcAft>
              <a:buClrTx/>
              <a:buSzTx/>
              <a:buFontTx/>
              <a:buNone/>
              <a:tabLst/>
            </a:pPr>
            <a:r>
              <a:rPr kumimoji="0" lang="es-ES_tradnl" altLang="es-CO" sz="1600" b="1" i="0" u="none" strike="noStrike" cap="none" normalizeH="0" baseline="0" dirty="0">
                <a:ln>
                  <a:noFill/>
                </a:ln>
                <a:solidFill>
                  <a:schemeClr val="tx1"/>
                </a:solidFill>
                <a:effectLst/>
                <a:latin typeface="Arial Narrow" panose="020B0604020202020204" pitchFamily="34" charset="0"/>
                <a:ea typeface="MS Mincho" panose="02020609040205080304" pitchFamily="49" charset="-128"/>
                <a:cs typeface="Times New Roman" panose="02020603050405020304" pitchFamily="18" charset="0"/>
              </a:rPr>
              <a:t>CAPÍTULO VIII: 	</a:t>
            </a:r>
            <a:r>
              <a:rPr kumimoji="0" lang="es-ES_tradnl" altLang="es-CO" sz="1600" i="0" u="none" strike="noStrike" cap="none" normalizeH="0" baseline="0" dirty="0">
                <a:ln>
                  <a:noFill/>
                </a:ln>
                <a:solidFill>
                  <a:schemeClr val="tx1"/>
                </a:solidFill>
                <a:effectLst/>
                <a:latin typeface="Arial Narrow" panose="020B0604020202020204" pitchFamily="34" charset="0"/>
                <a:ea typeface="MS Mincho" panose="02020609040205080304" pitchFamily="49" charset="-128"/>
                <a:cs typeface="Times New Roman" panose="02020603050405020304" pitchFamily="18" charset="0"/>
              </a:rPr>
              <a:t>Procedimiento de concertación de los planes de ordenamiento territorial</a:t>
            </a:r>
          </a:p>
          <a:p>
            <a:pPr marR="0" lvl="0" algn="l" defTabSz="914400" rtl="0" eaLnBrk="0" fontAlgn="base" latinLnBrk="0" hangingPunct="0">
              <a:lnSpc>
                <a:spcPct val="100000"/>
              </a:lnSpc>
              <a:spcBef>
                <a:spcPct val="0"/>
              </a:spcBef>
              <a:spcAft>
                <a:spcPts val="600"/>
              </a:spcAft>
              <a:buClrTx/>
              <a:buSzTx/>
              <a:buFontTx/>
              <a:buNone/>
              <a:tabLst/>
            </a:pPr>
            <a:r>
              <a:rPr kumimoji="0" lang="es-ES_tradnl" altLang="es-CO" sz="1600" b="1" i="0" u="none" strike="noStrike" cap="none" normalizeH="0" baseline="0" dirty="0">
                <a:ln>
                  <a:noFill/>
                </a:ln>
                <a:solidFill>
                  <a:schemeClr val="tx1"/>
                </a:solidFill>
                <a:effectLst/>
                <a:latin typeface="Arial Narrow" panose="020B0604020202020204" pitchFamily="34" charset="0"/>
                <a:ea typeface="MS Mincho" panose="02020609040205080304" pitchFamily="49" charset="-128"/>
                <a:cs typeface="Times New Roman" panose="02020603050405020304" pitchFamily="18" charset="0"/>
              </a:rPr>
              <a:t>CAPÍTULO IX: </a:t>
            </a:r>
            <a:r>
              <a:rPr kumimoji="0" lang="es-ES_tradnl" altLang="es-CO" sz="1600" i="0" u="none" strike="noStrike" cap="none" normalizeH="0" baseline="0" dirty="0">
                <a:ln>
                  <a:noFill/>
                </a:ln>
                <a:solidFill>
                  <a:schemeClr val="tx1"/>
                </a:solidFill>
                <a:effectLst/>
                <a:latin typeface="Arial Narrow" panose="020B0604020202020204" pitchFamily="34" charset="0"/>
                <a:ea typeface="MS Mincho" panose="02020609040205080304" pitchFamily="49" charset="-128"/>
                <a:cs typeface="Times New Roman" panose="02020603050405020304" pitchFamily="18" charset="0"/>
              </a:rPr>
              <a:t>	Disposiciones finales</a:t>
            </a:r>
            <a:endParaRPr kumimoji="0" lang="es-ES_tradnl" altLang="es-CO" sz="1600" i="0" u="none" strike="noStrike" cap="none" normalizeH="0" baseline="0" dirty="0">
              <a:ln>
                <a:noFill/>
              </a:ln>
              <a:solidFill>
                <a:schemeClr val="tx1"/>
              </a:solidFill>
              <a:effectLst/>
            </a:endParaRPr>
          </a:p>
        </p:txBody>
      </p:sp>
      <p:grpSp>
        <p:nvGrpSpPr>
          <p:cNvPr id="8" name="Grupo 7">
            <a:extLst>
              <a:ext uri="{FF2B5EF4-FFF2-40B4-BE49-F238E27FC236}">
                <a16:creationId xmlns:a16="http://schemas.microsoft.com/office/drawing/2014/main" id="{2FF15B0E-0007-D54B-9345-ED4C8F1A0DA2}"/>
              </a:ext>
            </a:extLst>
          </p:cNvPr>
          <p:cNvGrpSpPr/>
          <p:nvPr/>
        </p:nvGrpSpPr>
        <p:grpSpPr>
          <a:xfrm>
            <a:off x="1285056" y="2084832"/>
            <a:ext cx="2405341" cy="4022725"/>
            <a:chOff x="1285056" y="2290745"/>
            <a:chExt cx="2405341" cy="4022725"/>
          </a:xfrm>
        </p:grpSpPr>
        <p:grpSp>
          <p:nvGrpSpPr>
            <p:cNvPr id="4" name="Grupo 3">
              <a:extLst>
                <a:ext uri="{FF2B5EF4-FFF2-40B4-BE49-F238E27FC236}">
                  <a16:creationId xmlns:a16="http://schemas.microsoft.com/office/drawing/2014/main" id="{B44A30F0-8CEA-C54A-8D32-BEB54A501E0F}"/>
                </a:ext>
              </a:extLst>
            </p:cNvPr>
            <p:cNvGrpSpPr/>
            <p:nvPr/>
          </p:nvGrpSpPr>
          <p:grpSpPr>
            <a:xfrm>
              <a:off x="1285056" y="2290745"/>
              <a:ext cx="2405341" cy="4022725"/>
              <a:chOff x="7951372" y="2870159"/>
              <a:chExt cx="1395663" cy="2334126"/>
            </a:xfrm>
          </p:grpSpPr>
          <p:sp>
            <p:nvSpPr>
              <p:cNvPr id="5" name="Rectángulo 4">
                <a:extLst>
                  <a:ext uri="{FF2B5EF4-FFF2-40B4-BE49-F238E27FC236}">
                    <a16:creationId xmlns:a16="http://schemas.microsoft.com/office/drawing/2014/main" id="{D5C77066-B368-FB45-B073-1AC90842A904}"/>
                  </a:ext>
                </a:extLst>
              </p:cNvPr>
              <p:cNvSpPr/>
              <p:nvPr/>
            </p:nvSpPr>
            <p:spPr>
              <a:xfrm>
                <a:off x="7951372" y="2870159"/>
                <a:ext cx="1395663" cy="2334126"/>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 name="CuadroTexto 5">
                <a:extLst>
                  <a:ext uri="{FF2B5EF4-FFF2-40B4-BE49-F238E27FC236}">
                    <a16:creationId xmlns:a16="http://schemas.microsoft.com/office/drawing/2014/main" id="{C7365E4D-F46F-4B4B-9DFC-B6544F258C06}"/>
                  </a:ext>
                </a:extLst>
              </p:cNvPr>
              <p:cNvSpPr txBox="1"/>
              <p:nvPr/>
            </p:nvSpPr>
            <p:spPr>
              <a:xfrm>
                <a:off x="8105841" y="3221614"/>
                <a:ext cx="1086723" cy="1171299"/>
              </a:xfrm>
              <a:prstGeom prst="rect">
                <a:avLst/>
              </a:prstGeom>
              <a:noFill/>
            </p:spPr>
            <p:txBody>
              <a:bodyPr wrap="square" rtlCol="0">
                <a:normAutofit/>
              </a:bodyPr>
              <a:lstStyle/>
              <a:p>
                <a:pPr algn="ctr">
                  <a:lnSpc>
                    <a:spcPct val="90000"/>
                  </a:lnSpc>
                  <a:spcAft>
                    <a:spcPts val="600"/>
                  </a:spcAft>
                </a:pPr>
                <a:r>
                  <a:rPr lang="es-ES_tradnl" sz="1300" b="1" dirty="0"/>
                  <a:t>Resolución 0247 de 2021</a:t>
                </a:r>
              </a:p>
              <a:p>
                <a:pPr algn="ctr">
                  <a:lnSpc>
                    <a:spcPct val="90000"/>
                  </a:lnSpc>
                  <a:spcAft>
                    <a:spcPts val="600"/>
                  </a:spcAft>
                </a:pPr>
                <a:endParaRPr lang="es-ES_tradnl" sz="1300" dirty="0"/>
              </a:p>
              <a:p>
                <a:pPr algn="ctr">
                  <a:lnSpc>
                    <a:spcPct val="90000"/>
                  </a:lnSpc>
                  <a:spcAft>
                    <a:spcPts val="600"/>
                  </a:spcAft>
                </a:pPr>
                <a:r>
                  <a:rPr lang="es-ES_tradnl" sz="1300" dirty="0"/>
                  <a:t>Por medio de la cual se adoptan las determinantes ambientales para la jurisdicción de CORPOCESAR</a:t>
                </a:r>
              </a:p>
            </p:txBody>
          </p:sp>
        </p:grpSp>
        <p:pic>
          <p:nvPicPr>
            <p:cNvPr id="10" name="Picture 2">
              <a:extLst>
                <a:ext uri="{FF2B5EF4-FFF2-40B4-BE49-F238E27FC236}">
                  <a16:creationId xmlns:a16="http://schemas.microsoft.com/office/drawing/2014/main" id="{28DE6600-206E-8F4C-9F21-0B9430BF24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1274" y="5119868"/>
              <a:ext cx="1857563" cy="84098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831375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024128" y="585216"/>
            <a:ext cx="9720072" cy="1499616"/>
          </a:xfrm>
        </p:spPr>
        <p:txBody>
          <a:bodyPr vert="horz" lIns="91440" tIns="45720" rIns="91440" bIns="45720" rtlCol="0" anchor="ctr">
            <a:normAutofit/>
          </a:bodyPr>
          <a:lstStyle/>
          <a:p>
            <a:r>
              <a:rPr lang="en-US" b="1" kern="1200" cap="all" spc="100" baseline="0" dirty="0">
                <a:solidFill>
                  <a:schemeClr val="tx1">
                    <a:lumMod val="95000"/>
                    <a:lumOff val="5000"/>
                  </a:schemeClr>
                </a:solidFill>
                <a:latin typeface="+mj-lt"/>
                <a:ea typeface="+mj-ea"/>
                <a:cs typeface="+mj-cs"/>
              </a:rPr>
              <a:t>FICHAS</a:t>
            </a:r>
          </a:p>
        </p:txBody>
      </p:sp>
      <p:sp>
        <p:nvSpPr>
          <p:cNvPr id="4" name="Marcador de texto 3">
            <a:extLst>
              <a:ext uri="{FF2B5EF4-FFF2-40B4-BE49-F238E27FC236}">
                <a16:creationId xmlns:a16="http://schemas.microsoft.com/office/drawing/2014/main" id="{A9D91624-9615-3C4D-8F6B-0BF143C3D5C8}"/>
              </a:ext>
            </a:extLst>
          </p:cNvPr>
          <p:cNvSpPr txBox="1">
            <a:spLocks/>
          </p:cNvSpPr>
          <p:nvPr/>
        </p:nvSpPr>
        <p:spPr>
          <a:xfrm>
            <a:off x="1024128" y="2084832"/>
            <a:ext cx="3645408" cy="1344168"/>
          </a:xfrm>
          <a:prstGeom prst="rect">
            <a:avLst/>
          </a:prstGeom>
        </p:spPr>
        <p:txBody>
          <a:bodyPr vert="horz" lIns="45720" tIns="45720" rIns="45720" bIns="45720" rtlCol="0" anchor="ct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n-US" sz="2800" dirty="0"/>
              <a:t>EJES Y </a:t>
            </a:r>
          </a:p>
          <a:p>
            <a:r>
              <a:rPr lang="en-US" sz="2800" dirty="0"/>
              <a:t>GRUPOS TEMÁTICOS</a:t>
            </a:r>
          </a:p>
        </p:txBody>
      </p:sp>
      <p:pic>
        <p:nvPicPr>
          <p:cNvPr id="5" name="Imagen 4">
            <a:extLst>
              <a:ext uri="{FF2B5EF4-FFF2-40B4-BE49-F238E27FC236}">
                <a16:creationId xmlns:a16="http://schemas.microsoft.com/office/drawing/2014/main" id="{30D49414-F09D-D844-BBE4-3539C958901A}"/>
              </a:ext>
            </a:extLst>
          </p:cNvPr>
          <p:cNvPicPr>
            <a:picLocks noChangeAspect="1"/>
          </p:cNvPicPr>
          <p:nvPr/>
        </p:nvPicPr>
        <p:blipFill>
          <a:blip r:embed="rId2"/>
          <a:stretch>
            <a:fillRect/>
          </a:stretch>
        </p:blipFill>
        <p:spPr>
          <a:xfrm>
            <a:off x="5486400" y="716479"/>
            <a:ext cx="5937504" cy="5425041"/>
          </a:xfrm>
          <a:prstGeom prst="rect">
            <a:avLst/>
          </a:prstGeom>
        </p:spPr>
      </p:pic>
    </p:spTree>
    <p:extLst>
      <p:ext uri="{BB962C8B-B14F-4D97-AF65-F5344CB8AC3E}">
        <p14:creationId xmlns:p14="http://schemas.microsoft.com/office/powerpoint/2010/main" val="26625842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6" name="Grupo 45">
            <a:extLst>
              <a:ext uri="{FF2B5EF4-FFF2-40B4-BE49-F238E27FC236}">
                <a16:creationId xmlns:a16="http://schemas.microsoft.com/office/drawing/2014/main" id="{9B9624FF-8376-CE48-A159-A9C1B612EFA8}"/>
              </a:ext>
            </a:extLst>
          </p:cNvPr>
          <p:cNvGrpSpPr/>
          <p:nvPr/>
        </p:nvGrpSpPr>
        <p:grpSpPr>
          <a:xfrm>
            <a:off x="7375942" y="774192"/>
            <a:ext cx="4239551" cy="5602224"/>
            <a:chOff x="4059936" y="335280"/>
            <a:chExt cx="4239551" cy="5602224"/>
          </a:xfrm>
        </p:grpSpPr>
        <p:pic>
          <p:nvPicPr>
            <p:cNvPr id="47" name="Imagen 46">
              <a:extLst>
                <a:ext uri="{FF2B5EF4-FFF2-40B4-BE49-F238E27FC236}">
                  <a16:creationId xmlns:a16="http://schemas.microsoft.com/office/drawing/2014/main" id="{F3348F15-6C09-F547-BD8D-C32D2C2CEA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9936" y="335280"/>
              <a:ext cx="2105951" cy="3468624"/>
            </a:xfrm>
            <a:prstGeom prst="rect">
              <a:avLst/>
            </a:prstGeom>
            <a:ln>
              <a:solidFill>
                <a:schemeClr val="tx1"/>
              </a:solidFill>
            </a:ln>
          </p:spPr>
        </p:pic>
        <p:pic>
          <p:nvPicPr>
            <p:cNvPr id="48" name="Imagen 47">
              <a:extLst>
                <a:ext uri="{FF2B5EF4-FFF2-40B4-BE49-F238E27FC236}">
                  <a16:creationId xmlns:a16="http://schemas.microsoft.com/office/drawing/2014/main" id="{84906C8C-B31D-0442-A2B3-822090A630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2336" y="487680"/>
              <a:ext cx="2105951" cy="3468624"/>
            </a:xfrm>
            <a:prstGeom prst="rect">
              <a:avLst/>
            </a:prstGeom>
            <a:ln>
              <a:solidFill>
                <a:schemeClr val="tx1"/>
              </a:solidFill>
            </a:ln>
          </p:spPr>
        </p:pic>
        <p:pic>
          <p:nvPicPr>
            <p:cNvPr id="49" name="Imagen 48">
              <a:extLst>
                <a:ext uri="{FF2B5EF4-FFF2-40B4-BE49-F238E27FC236}">
                  <a16:creationId xmlns:a16="http://schemas.microsoft.com/office/drawing/2014/main" id="{414D5858-3F11-6940-976C-B67919B679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4736" y="640080"/>
              <a:ext cx="2105951" cy="3468624"/>
            </a:xfrm>
            <a:prstGeom prst="rect">
              <a:avLst/>
            </a:prstGeom>
            <a:ln>
              <a:solidFill>
                <a:schemeClr val="tx1"/>
              </a:solidFill>
            </a:ln>
          </p:spPr>
        </p:pic>
        <p:pic>
          <p:nvPicPr>
            <p:cNvPr id="50" name="Imagen 49">
              <a:extLst>
                <a:ext uri="{FF2B5EF4-FFF2-40B4-BE49-F238E27FC236}">
                  <a16:creationId xmlns:a16="http://schemas.microsoft.com/office/drawing/2014/main" id="{742005A8-ED0E-244C-B183-4B5EFA4445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7136" y="792480"/>
              <a:ext cx="2105951" cy="3468624"/>
            </a:xfrm>
            <a:prstGeom prst="rect">
              <a:avLst/>
            </a:prstGeom>
            <a:ln>
              <a:solidFill>
                <a:schemeClr val="tx1"/>
              </a:solidFill>
            </a:ln>
          </p:spPr>
        </p:pic>
        <p:pic>
          <p:nvPicPr>
            <p:cNvPr id="51" name="Imagen 50">
              <a:extLst>
                <a:ext uri="{FF2B5EF4-FFF2-40B4-BE49-F238E27FC236}">
                  <a16:creationId xmlns:a16="http://schemas.microsoft.com/office/drawing/2014/main" id="{4574B14E-5C50-9947-AD4D-7C98DE7FF2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9536" y="944880"/>
              <a:ext cx="2105951" cy="3468624"/>
            </a:xfrm>
            <a:prstGeom prst="rect">
              <a:avLst/>
            </a:prstGeom>
            <a:ln>
              <a:solidFill>
                <a:schemeClr val="tx1"/>
              </a:solidFill>
            </a:ln>
          </p:spPr>
        </p:pic>
        <p:pic>
          <p:nvPicPr>
            <p:cNvPr id="52" name="Imagen 51">
              <a:extLst>
                <a:ext uri="{FF2B5EF4-FFF2-40B4-BE49-F238E27FC236}">
                  <a16:creationId xmlns:a16="http://schemas.microsoft.com/office/drawing/2014/main" id="{82142EE3-5ECC-2840-8CF6-A37A6F9522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1936" y="1097280"/>
              <a:ext cx="2105951" cy="3468624"/>
            </a:xfrm>
            <a:prstGeom prst="rect">
              <a:avLst/>
            </a:prstGeom>
            <a:ln>
              <a:solidFill>
                <a:schemeClr val="tx1"/>
              </a:solidFill>
            </a:ln>
          </p:spPr>
        </p:pic>
        <p:pic>
          <p:nvPicPr>
            <p:cNvPr id="53" name="Imagen 52">
              <a:extLst>
                <a:ext uri="{FF2B5EF4-FFF2-40B4-BE49-F238E27FC236}">
                  <a16:creationId xmlns:a16="http://schemas.microsoft.com/office/drawing/2014/main" id="{53D83559-B734-4846-9050-8CC9AB1662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4336" y="1249680"/>
              <a:ext cx="2105951" cy="3468624"/>
            </a:xfrm>
            <a:prstGeom prst="rect">
              <a:avLst/>
            </a:prstGeom>
            <a:ln>
              <a:solidFill>
                <a:schemeClr val="tx1"/>
              </a:solidFill>
            </a:ln>
          </p:spPr>
        </p:pic>
        <p:pic>
          <p:nvPicPr>
            <p:cNvPr id="54" name="Imagen 53">
              <a:extLst>
                <a:ext uri="{FF2B5EF4-FFF2-40B4-BE49-F238E27FC236}">
                  <a16:creationId xmlns:a16="http://schemas.microsoft.com/office/drawing/2014/main" id="{7FF77C99-4997-1140-9E1F-2B0B2614E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6736" y="1402080"/>
              <a:ext cx="2105951" cy="3468624"/>
            </a:xfrm>
            <a:prstGeom prst="rect">
              <a:avLst/>
            </a:prstGeom>
            <a:ln>
              <a:solidFill>
                <a:schemeClr val="tx1"/>
              </a:solidFill>
            </a:ln>
          </p:spPr>
        </p:pic>
        <p:pic>
          <p:nvPicPr>
            <p:cNvPr id="55" name="Imagen 54">
              <a:extLst>
                <a:ext uri="{FF2B5EF4-FFF2-40B4-BE49-F238E27FC236}">
                  <a16:creationId xmlns:a16="http://schemas.microsoft.com/office/drawing/2014/main" id="{2506FF7D-1FBC-A445-9B38-CBE746920E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9136" y="1554480"/>
              <a:ext cx="2105951" cy="3468624"/>
            </a:xfrm>
            <a:prstGeom prst="rect">
              <a:avLst/>
            </a:prstGeom>
            <a:ln>
              <a:solidFill>
                <a:schemeClr val="tx1"/>
              </a:solidFill>
            </a:ln>
          </p:spPr>
        </p:pic>
        <p:pic>
          <p:nvPicPr>
            <p:cNvPr id="56" name="Imagen 55">
              <a:extLst>
                <a:ext uri="{FF2B5EF4-FFF2-40B4-BE49-F238E27FC236}">
                  <a16:creationId xmlns:a16="http://schemas.microsoft.com/office/drawing/2014/main" id="{C76FBC69-0CE2-4446-BC8F-AC7298DB74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1536" y="1706880"/>
              <a:ext cx="2105951" cy="3468624"/>
            </a:xfrm>
            <a:prstGeom prst="rect">
              <a:avLst/>
            </a:prstGeom>
            <a:ln>
              <a:solidFill>
                <a:schemeClr val="tx1"/>
              </a:solidFill>
            </a:ln>
          </p:spPr>
        </p:pic>
        <p:pic>
          <p:nvPicPr>
            <p:cNvPr id="57" name="Imagen 56">
              <a:extLst>
                <a:ext uri="{FF2B5EF4-FFF2-40B4-BE49-F238E27FC236}">
                  <a16:creationId xmlns:a16="http://schemas.microsoft.com/office/drawing/2014/main" id="{E0AF9793-3F7F-4D4C-843F-A41F3FFD6C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3936" y="1859280"/>
              <a:ext cx="2105951" cy="3468624"/>
            </a:xfrm>
            <a:prstGeom prst="rect">
              <a:avLst/>
            </a:prstGeom>
            <a:ln>
              <a:solidFill>
                <a:schemeClr val="tx1"/>
              </a:solidFill>
            </a:ln>
          </p:spPr>
        </p:pic>
        <p:pic>
          <p:nvPicPr>
            <p:cNvPr id="58" name="Imagen 57">
              <a:extLst>
                <a:ext uri="{FF2B5EF4-FFF2-40B4-BE49-F238E27FC236}">
                  <a16:creationId xmlns:a16="http://schemas.microsoft.com/office/drawing/2014/main" id="{9229B15E-FB06-B24D-9AD4-1D0468624C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6336" y="2011680"/>
              <a:ext cx="2105951" cy="3468624"/>
            </a:xfrm>
            <a:prstGeom prst="rect">
              <a:avLst/>
            </a:prstGeom>
            <a:ln>
              <a:solidFill>
                <a:schemeClr val="tx1"/>
              </a:solidFill>
            </a:ln>
          </p:spPr>
        </p:pic>
        <p:pic>
          <p:nvPicPr>
            <p:cNvPr id="59" name="Imagen 58">
              <a:extLst>
                <a:ext uri="{FF2B5EF4-FFF2-40B4-BE49-F238E27FC236}">
                  <a16:creationId xmlns:a16="http://schemas.microsoft.com/office/drawing/2014/main" id="{030869A7-4F0C-5341-9E0E-A45353E409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8736" y="2164080"/>
              <a:ext cx="2105951" cy="3468624"/>
            </a:xfrm>
            <a:prstGeom prst="rect">
              <a:avLst/>
            </a:prstGeom>
            <a:ln>
              <a:solidFill>
                <a:schemeClr val="tx1"/>
              </a:solidFill>
            </a:ln>
          </p:spPr>
        </p:pic>
        <p:pic>
          <p:nvPicPr>
            <p:cNvPr id="60" name="Imagen 59">
              <a:extLst>
                <a:ext uri="{FF2B5EF4-FFF2-40B4-BE49-F238E27FC236}">
                  <a16:creationId xmlns:a16="http://schemas.microsoft.com/office/drawing/2014/main" id="{784AACC7-11B3-8F41-A9E6-5539D9AF1E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1136" y="2316480"/>
              <a:ext cx="2105951" cy="3468624"/>
            </a:xfrm>
            <a:prstGeom prst="rect">
              <a:avLst/>
            </a:prstGeom>
            <a:ln>
              <a:solidFill>
                <a:schemeClr val="tx1"/>
              </a:solidFill>
            </a:ln>
          </p:spPr>
        </p:pic>
        <p:pic>
          <p:nvPicPr>
            <p:cNvPr id="61" name="Imagen 60">
              <a:extLst>
                <a:ext uri="{FF2B5EF4-FFF2-40B4-BE49-F238E27FC236}">
                  <a16:creationId xmlns:a16="http://schemas.microsoft.com/office/drawing/2014/main" id="{D6BEC4EA-916E-4649-8E37-67A796C235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3536" y="2468880"/>
              <a:ext cx="2105951" cy="3468624"/>
            </a:xfrm>
            <a:prstGeom prst="rect">
              <a:avLst/>
            </a:prstGeom>
            <a:ln>
              <a:solidFill>
                <a:schemeClr val="tx1"/>
              </a:solidFill>
            </a:ln>
          </p:spPr>
        </p:pic>
      </p:grpSp>
      <p:sp>
        <p:nvSpPr>
          <p:cNvPr id="2" name="Título 1"/>
          <p:cNvSpPr>
            <a:spLocks noGrp="1"/>
          </p:cNvSpPr>
          <p:nvPr>
            <p:ph type="title"/>
          </p:nvPr>
        </p:nvSpPr>
        <p:spPr>
          <a:xfrm>
            <a:off x="1024128" y="585216"/>
            <a:ext cx="9720072" cy="1499616"/>
          </a:xfrm>
        </p:spPr>
        <p:txBody>
          <a:bodyPr vert="horz" lIns="91440" tIns="45720" rIns="91440" bIns="45720" rtlCol="0" anchor="ctr">
            <a:normAutofit/>
          </a:bodyPr>
          <a:lstStyle/>
          <a:p>
            <a:r>
              <a:rPr lang="en-US" b="1" kern="1200" cap="all" spc="100" baseline="0" dirty="0">
                <a:solidFill>
                  <a:schemeClr val="tx1">
                    <a:lumMod val="95000"/>
                    <a:lumOff val="5000"/>
                  </a:schemeClr>
                </a:solidFill>
                <a:latin typeface="+mj-lt"/>
                <a:ea typeface="+mj-ea"/>
                <a:cs typeface="+mj-cs"/>
              </a:rPr>
              <a:t>FICHAS</a:t>
            </a:r>
          </a:p>
        </p:txBody>
      </p:sp>
      <p:sp>
        <p:nvSpPr>
          <p:cNvPr id="4" name="Marcador de texto 3">
            <a:extLst>
              <a:ext uri="{FF2B5EF4-FFF2-40B4-BE49-F238E27FC236}">
                <a16:creationId xmlns:a16="http://schemas.microsoft.com/office/drawing/2014/main" id="{A9D91624-9615-3C4D-8F6B-0BF143C3D5C8}"/>
              </a:ext>
            </a:extLst>
          </p:cNvPr>
          <p:cNvSpPr txBox="1">
            <a:spLocks/>
          </p:cNvSpPr>
          <p:nvPr/>
        </p:nvSpPr>
        <p:spPr>
          <a:xfrm>
            <a:off x="1024128" y="5032248"/>
            <a:ext cx="3645408" cy="1344168"/>
          </a:xfrm>
          <a:prstGeom prst="rect">
            <a:avLst/>
          </a:prstGeom>
        </p:spPr>
        <p:txBody>
          <a:bodyPr vert="horz" lIns="45720" tIns="45720" rIns="45720" bIns="45720" rtlCol="0" anchor="ct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n-US" sz="2800" dirty="0"/>
              <a:t>MEDIO NATURAL</a:t>
            </a:r>
          </a:p>
          <a:p>
            <a:r>
              <a:rPr lang="en-US" sz="2800" dirty="0"/>
              <a:t>28 FICHAS</a:t>
            </a:r>
          </a:p>
        </p:txBody>
      </p:sp>
      <p:grpSp>
        <p:nvGrpSpPr>
          <p:cNvPr id="6" name="Grupo 5">
            <a:extLst>
              <a:ext uri="{FF2B5EF4-FFF2-40B4-BE49-F238E27FC236}">
                <a16:creationId xmlns:a16="http://schemas.microsoft.com/office/drawing/2014/main" id="{FDF11B45-6483-DE49-A40C-D4A093FAC6A8}"/>
              </a:ext>
            </a:extLst>
          </p:cNvPr>
          <p:cNvGrpSpPr/>
          <p:nvPr/>
        </p:nvGrpSpPr>
        <p:grpSpPr>
          <a:xfrm>
            <a:off x="3764388" y="774192"/>
            <a:ext cx="4239551" cy="5602224"/>
            <a:chOff x="4059936" y="335280"/>
            <a:chExt cx="4239551" cy="5602224"/>
          </a:xfrm>
        </p:grpSpPr>
        <p:pic>
          <p:nvPicPr>
            <p:cNvPr id="5" name="Imagen 4">
              <a:extLst>
                <a:ext uri="{FF2B5EF4-FFF2-40B4-BE49-F238E27FC236}">
                  <a16:creationId xmlns:a16="http://schemas.microsoft.com/office/drawing/2014/main" id="{4E67EDA6-28C5-1D47-9B68-33C1AF98A6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9936" y="335280"/>
              <a:ext cx="2105951" cy="3468624"/>
            </a:xfrm>
            <a:prstGeom prst="rect">
              <a:avLst/>
            </a:prstGeom>
            <a:ln>
              <a:solidFill>
                <a:schemeClr val="tx1"/>
              </a:solidFill>
            </a:ln>
          </p:spPr>
        </p:pic>
        <p:pic>
          <p:nvPicPr>
            <p:cNvPr id="17" name="Imagen 16">
              <a:extLst>
                <a:ext uri="{FF2B5EF4-FFF2-40B4-BE49-F238E27FC236}">
                  <a16:creationId xmlns:a16="http://schemas.microsoft.com/office/drawing/2014/main" id="{7B0447B9-4BBA-F94C-A718-38D9EA7F1D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2336" y="487680"/>
              <a:ext cx="2105951" cy="3468624"/>
            </a:xfrm>
            <a:prstGeom prst="rect">
              <a:avLst/>
            </a:prstGeom>
            <a:ln>
              <a:solidFill>
                <a:schemeClr val="tx1"/>
              </a:solidFill>
            </a:ln>
          </p:spPr>
        </p:pic>
        <p:pic>
          <p:nvPicPr>
            <p:cNvPr id="18" name="Imagen 17">
              <a:extLst>
                <a:ext uri="{FF2B5EF4-FFF2-40B4-BE49-F238E27FC236}">
                  <a16:creationId xmlns:a16="http://schemas.microsoft.com/office/drawing/2014/main" id="{B0D3014C-5654-9D48-828F-94BB5A27B0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4736" y="640080"/>
              <a:ext cx="2105951" cy="3468624"/>
            </a:xfrm>
            <a:prstGeom prst="rect">
              <a:avLst/>
            </a:prstGeom>
            <a:ln>
              <a:solidFill>
                <a:schemeClr val="tx1"/>
              </a:solidFill>
            </a:ln>
          </p:spPr>
        </p:pic>
        <p:pic>
          <p:nvPicPr>
            <p:cNvPr id="19" name="Imagen 18">
              <a:extLst>
                <a:ext uri="{FF2B5EF4-FFF2-40B4-BE49-F238E27FC236}">
                  <a16:creationId xmlns:a16="http://schemas.microsoft.com/office/drawing/2014/main" id="{F7EEF103-4A7D-7645-9C2B-02017473BF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7136" y="792480"/>
              <a:ext cx="2105951" cy="3468624"/>
            </a:xfrm>
            <a:prstGeom prst="rect">
              <a:avLst/>
            </a:prstGeom>
            <a:ln>
              <a:solidFill>
                <a:schemeClr val="tx1"/>
              </a:solidFill>
            </a:ln>
          </p:spPr>
        </p:pic>
        <p:pic>
          <p:nvPicPr>
            <p:cNvPr id="20" name="Imagen 19">
              <a:extLst>
                <a:ext uri="{FF2B5EF4-FFF2-40B4-BE49-F238E27FC236}">
                  <a16:creationId xmlns:a16="http://schemas.microsoft.com/office/drawing/2014/main" id="{DEA8A00E-10E6-D34F-BBA8-FCFB235AE4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9536" y="944880"/>
              <a:ext cx="2105951" cy="3468624"/>
            </a:xfrm>
            <a:prstGeom prst="rect">
              <a:avLst/>
            </a:prstGeom>
            <a:ln>
              <a:solidFill>
                <a:schemeClr val="tx1"/>
              </a:solidFill>
            </a:ln>
          </p:spPr>
        </p:pic>
        <p:pic>
          <p:nvPicPr>
            <p:cNvPr id="21" name="Imagen 20">
              <a:extLst>
                <a:ext uri="{FF2B5EF4-FFF2-40B4-BE49-F238E27FC236}">
                  <a16:creationId xmlns:a16="http://schemas.microsoft.com/office/drawing/2014/main" id="{E4C3A408-DEEC-D84C-BEBB-9A0D9E4D4F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1936" y="1097280"/>
              <a:ext cx="2105951" cy="3468624"/>
            </a:xfrm>
            <a:prstGeom prst="rect">
              <a:avLst/>
            </a:prstGeom>
            <a:ln>
              <a:solidFill>
                <a:schemeClr val="tx1"/>
              </a:solidFill>
            </a:ln>
          </p:spPr>
        </p:pic>
        <p:pic>
          <p:nvPicPr>
            <p:cNvPr id="22" name="Imagen 21">
              <a:extLst>
                <a:ext uri="{FF2B5EF4-FFF2-40B4-BE49-F238E27FC236}">
                  <a16:creationId xmlns:a16="http://schemas.microsoft.com/office/drawing/2014/main" id="{8B307C6C-4ED5-7E43-9F98-81F6D6C064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4336" y="1249680"/>
              <a:ext cx="2105951" cy="3468624"/>
            </a:xfrm>
            <a:prstGeom prst="rect">
              <a:avLst/>
            </a:prstGeom>
            <a:ln>
              <a:solidFill>
                <a:schemeClr val="tx1"/>
              </a:solidFill>
            </a:ln>
          </p:spPr>
        </p:pic>
        <p:pic>
          <p:nvPicPr>
            <p:cNvPr id="23" name="Imagen 22">
              <a:extLst>
                <a:ext uri="{FF2B5EF4-FFF2-40B4-BE49-F238E27FC236}">
                  <a16:creationId xmlns:a16="http://schemas.microsoft.com/office/drawing/2014/main" id="{6CC66255-DD7D-3B48-B14B-D9C4DAC36E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6736" y="1402080"/>
              <a:ext cx="2105951" cy="3468624"/>
            </a:xfrm>
            <a:prstGeom prst="rect">
              <a:avLst/>
            </a:prstGeom>
            <a:ln>
              <a:solidFill>
                <a:schemeClr val="tx1"/>
              </a:solidFill>
            </a:ln>
          </p:spPr>
        </p:pic>
        <p:pic>
          <p:nvPicPr>
            <p:cNvPr id="24" name="Imagen 23">
              <a:extLst>
                <a:ext uri="{FF2B5EF4-FFF2-40B4-BE49-F238E27FC236}">
                  <a16:creationId xmlns:a16="http://schemas.microsoft.com/office/drawing/2014/main" id="{B95B9236-FD95-A147-AAFB-A0ED692EDC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9136" y="1554480"/>
              <a:ext cx="2105951" cy="3468624"/>
            </a:xfrm>
            <a:prstGeom prst="rect">
              <a:avLst/>
            </a:prstGeom>
            <a:ln>
              <a:solidFill>
                <a:schemeClr val="tx1"/>
              </a:solidFill>
            </a:ln>
          </p:spPr>
        </p:pic>
        <p:pic>
          <p:nvPicPr>
            <p:cNvPr id="25" name="Imagen 24">
              <a:extLst>
                <a:ext uri="{FF2B5EF4-FFF2-40B4-BE49-F238E27FC236}">
                  <a16:creationId xmlns:a16="http://schemas.microsoft.com/office/drawing/2014/main" id="{5F6870D2-1E52-E84C-BCF2-8A7B181480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1536" y="1706880"/>
              <a:ext cx="2105951" cy="3468624"/>
            </a:xfrm>
            <a:prstGeom prst="rect">
              <a:avLst/>
            </a:prstGeom>
            <a:ln>
              <a:solidFill>
                <a:schemeClr val="tx1"/>
              </a:solidFill>
            </a:ln>
          </p:spPr>
        </p:pic>
        <p:pic>
          <p:nvPicPr>
            <p:cNvPr id="26" name="Imagen 25">
              <a:extLst>
                <a:ext uri="{FF2B5EF4-FFF2-40B4-BE49-F238E27FC236}">
                  <a16:creationId xmlns:a16="http://schemas.microsoft.com/office/drawing/2014/main" id="{ED0DACEF-5F0E-7E41-8F08-C9FBBA868D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3936" y="1859280"/>
              <a:ext cx="2105951" cy="3468624"/>
            </a:xfrm>
            <a:prstGeom prst="rect">
              <a:avLst/>
            </a:prstGeom>
            <a:ln>
              <a:solidFill>
                <a:schemeClr val="tx1"/>
              </a:solidFill>
            </a:ln>
          </p:spPr>
        </p:pic>
        <p:pic>
          <p:nvPicPr>
            <p:cNvPr id="27" name="Imagen 26">
              <a:extLst>
                <a:ext uri="{FF2B5EF4-FFF2-40B4-BE49-F238E27FC236}">
                  <a16:creationId xmlns:a16="http://schemas.microsoft.com/office/drawing/2014/main" id="{3F279A87-A44A-C345-91C2-615822B6A9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6336" y="2011680"/>
              <a:ext cx="2105951" cy="3468624"/>
            </a:xfrm>
            <a:prstGeom prst="rect">
              <a:avLst/>
            </a:prstGeom>
            <a:ln>
              <a:solidFill>
                <a:schemeClr val="tx1"/>
              </a:solidFill>
            </a:ln>
          </p:spPr>
        </p:pic>
        <p:pic>
          <p:nvPicPr>
            <p:cNvPr id="28" name="Imagen 27">
              <a:extLst>
                <a:ext uri="{FF2B5EF4-FFF2-40B4-BE49-F238E27FC236}">
                  <a16:creationId xmlns:a16="http://schemas.microsoft.com/office/drawing/2014/main" id="{E6B69719-BF0D-4C41-8B36-7C2F839093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8736" y="2164080"/>
              <a:ext cx="2105951" cy="3468624"/>
            </a:xfrm>
            <a:prstGeom prst="rect">
              <a:avLst/>
            </a:prstGeom>
            <a:ln>
              <a:solidFill>
                <a:schemeClr val="tx1"/>
              </a:solidFill>
            </a:ln>
          </p:spPr>
        </p:pic>
        <p:pic>
          <p:nvPicPr>
            <p:cNvPr id="29" name="Imagen 28">
              <a:extLst>
                <a:ext uri="{FF2B5EF4-FFF2-40B4-BE49-F238E27FC236}">
                  <a16:creationId xmlns:a16="http://schemas.microsoft.com/office/drawing/2014/main" id="{8AAB4D43-502D-EA4E-8608-7BF2F2912F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1136" y="2316480"/>
              <a:ext cx="2105951" cy="3468624"/>
            </a:xfrm>
            <a:prstGeom prst="rect">
              <a:avLst/>
            </a:prstGeom>
            <a:ln>
              <a:solidFill>
                <a:schemeClr val="tx1"/>
              </a:solidFill>
            </a:ln>
          </p:spPr>
        </p:pic>
        <p:pic>
          <p:nvPicPr>
            <p:cNvPr id="30" name="Imagen 29">
              <a:extLst>
                <a:ext uri="{FF2B5EF4-FFF2-40B4-BE49-F238E27FC236}">
                  <a16:creationId xmlns:a16="http://schemas.microsoft.com/office/drawing/2014/main" id="{7923F99B-4F1B-C448-B301-29EED64CE9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3536" y="2468880"/>
              <a:ext cx="2105951" cy="3468624"/>
            </a:xfrm>
            <a:prstGeom prst="rect">
              <a:avLst/>
            </a:prstGeom>
            <a:ln>
              <a:solidFill>
                <a:schemeClr val="tx1"/>
              </a:solidFill>
            </a:ln>
          </p:spPr>
        </p:pic>
      </p:grpSp>
    </p:spTree>
    <p:extLst>
      <p:ext uri="{BB962C8B-B14F-4D97-AF65-F5344CB8AC3E}">
        <p14:creationId xmlns:p14="http://schemas.microsoft.com/office/powerpoint/2010/main" val="11012712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024128" y="585216"/>
            <a:ext cx="9720072" cy="1499616"/>
          </a:xfrm>
        </p:spPr>
        <p:txBody>
          <a:bodyPr vert="horz" lIns="91440" tIns="45720" rIns="91440" bIns="45720" rtlCol="0" anchor="ctr">
            <a:normAutofit/>
          </a:bodyPr>
          <a:lstStyle/>
          <a:p>
            <a:r>
              <a:rPr lang="en-US" b="1" kern="1200" cap="all" spc="100" baseline="0" dirty="0">
                <a:solidFill>
                  <a:schemeClr val="tx1">
                    <a:lumMod val="95000"/>
                    <a:lumOff val="5000"/>
                  </a:schemeClr>
                </a:solidFill>
                <a:latin typeface="+mj-lt"/>
                <a:ea typeface="+mj-ea"/>
                <a:cs typeface="+mj-cs"/>
              </a:rPr>
              <a:t>FICHAS</a:t>
            </a:r>
          </a:p>
        </p:txBody>
      </p:sp>
      <p:sp>
        <p:nvSpPr>
          <p:cNvPr id="4" name="Marcador de texto 3">
            <a:extLst>
              <a:ext uri="{FF2B5EF4-FFF2-40B4-BE49-F238E27FC236}">
                <a16:creationId xmlns:a16="http://schemas.microsoft.com/office/drawing/2014/main" id="{A9D91624-9615-3C4D-8F6B-0BF143C3D5C8}"/>
              </a:ext>
            </a:extLst>
          </p:cNvPr>
          <p:cNvSpPr txBox="1">
            <a:spLocks/>
          </p:cNvSpPr>
          <p:nvPr/>
        </p:nvSpPr>
        <p:spPr>
          <a:xfrm>
            <a:off x="1024128" y="5032248"/>
            <a:ext cx="3959460" cy="1344168"/>
          </a:xfrm>
          <a:prstGeom prst="rect">
            <a:avLst/>
          </a:prstGeom>
        </p:spPr>
        <p:txBody>
          <a:bodyPr vert="horz" lIns="45720" tIns="45720" rIns="45720" bIns="45720" rtlCol="0" anchor="ct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n-US" sz="2800" dirty="0"/>
              <a:t>MEDIO TRANSFORMADO</a:t>
            </a:r>
          </a:p>
          <a:p>
            <a:r>
              <a:rPr lang="en-US" sz="2800" dirty="0"/>
              <a:t>6 FICHAS</a:t>
            </a:r>
          </a:p>
        </p:txBody>
      </p:sp>
      <p:grpSp>
        <p:nvGrpSpPr>
          <p:cNvPr id="8" name="Grupo 7">
            <a:extLst>
              <a:ext uri="{FF2B5EF4-FFF2-40B4-BE49-F238E27FC236}">
                <a16:creationId xmlns:a16="http://schemas.microsoft.com/office/drawing/2014/main" id="{71244B94-4C5B-1345-BBF8-445D963D68D1}"/>
              </a:ext>
            </a:extLst>
          </p:cNvPr>
          <p:cNvGrpSpPr/>
          <p:nvPr/>
        </p:nvGrpSpPr>
        <p:grpSpPr>
          <a:xfrm>
            <a:off x="4301435" y="900148"/>
            <a:ext cx="3389214" cy="4804184"/>
            <a:chOff x="4983588" y="834885"/>
            <a:chExt cx="3389214" cy="4804184"/>
          </a:xfrm>
        </p:grpSpPr>
        <p:pic>
          <p:nvPicPr>
            <p:cNvPr id="38" name="Imagen 37">
              <a:extLst>
                <a:ext uri="{FF2B5EF4-FFF2-40B4-BE49-F238E27FC236}">
                  <a16:creationId xmlns:a16="http://schemas.microsoft.com/office/drawing/2014/main" id="{4C04C396-17A2-664B-A1F9-284A6CEA12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0788" y="1279625"/>
              <a:ext cx="2121081" cy="3493544"/>
            </a:xfrm>
            <a:prstGeom prst="rect">
              <a:avLst/>
            </a:prstGeom>
            <a:ln>
              <a:solidFill>
                <a:schemeClr val="tx1"/>
              </a:solidFill>
            </a:ln>
          </p:spPr>
        </p:pic>
        <p:pic>
          <p:nvPicPr>
            <p:cNvPr id="7" name="Imagen 6">
              <a:extLst>
                <a:ext uri="{FF2B5EF4-FFF2-40B4-BE49-F238E27FC236}">
                  <a16:creationId xmlns:a16="http://schemas.microsoft.com/office/drawing/2014/main" id="{4FF7F483-73C7-DD4C-83D4-9A4E9972B2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3588" y="834885"/>
              <a:ext cx="2121081" cy="3493544"/>
            </a:xfrm>
            <a:prstGeom prst="rect">
              <a:avLst/>
            </a:prstGeom>
            <a:ln>
              <a:solidFill>
                <a:schemeClr val="tx1"/>
              </a:solidFill>
            </a:ln>
          </p:spPr>
        </p:pic>
        <p:pic>
          <p:nvPicPr>
            <p:cNvPr id="39" name="Imagen 38">
              <a:extLst>
                <a:ext uri="{FF2B5EF4-FFF2-40B4-BE49-F238E27FC236}">
                  <a16:creationId xmlns:a16="http://schemas.microsoft.com/office/drawing/2014/main" id="{FB78B4A1-C3D4-AE4A-9620-204E51499F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1721" y="2145525"/>
              <a:ext cx="2121081" cy="3493544"/>
            </a:xfrm>
            <a:prstGeom prst="rect">
              <a:avLst/>
            </a:prstGeom>
            <a:ln>
              <a:solidFill>
                <a:schemeClr val="tx1"/>
              </a:solidFill>
            </a:ln>
          </p:spPr>
        </p:pic>
      </p:grpSp>
      <p:grpSp>
        <p:nvGrpSpPr>
          <p:cNvPr id="41" name="Grupo 40">
            <a:extLst>
              <a:ext uri="{FF2B5EF4-FFF2-40B4-BE49-F238E27FC236}">
                <a16:creationId xmlns:a16="http://schemas.microsoft.com/office/drawing/2014/main" id="{ED287D16-BE09-394E-A7AC-14F2AA592C42}"/>
              </a:ext>
            </a:extLst>
          </p:cNvPr>
          <p:cNvGrpSpPr/>
          <p:nvPr/>
        </p:nvGrpSpPr>
        <p:grpSpPr>
          <a:xfrm>
            <a:off x="8165919" y="900148"/>
            <a:ext cx="3389214" cy="4804184"/>
            <a:chOff x="4983588" y="834885"/>
            <a:chExt cx="3389214" cy="4804184"/>
          </a:xfrm>
        </p:grpSpPr>
        <p:pic>
          <p:nvPicPr>
            <p:cNvPr id="42" name="Imagen 41">
              <a:extLst>
                <a:ext uri="{FF2B5EF4-FFF2-40B4-BE49-F238E27FC236}">
                  <a16:creationId xmlns:a16="http://schemas.microsoft.com/office/drawing/2014/main" id="{EBC0E49C-9C73-ED4B-AEED-26BD314071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0788" y="1279625"/>
              <a:ext cx="2121081" cy="3493544"/>
            </a:xfrm>
            <a:prstGeom prst="rect">
              <a:avLst/>
            </a:prstGeom>
            <a:ln>
              <a:solidFill>
                <a:schemeClr val="tx1"/>
              </a:solidFill>
            </a:ln>
          </p:spPr>
        </p:pic>
        <p:pic>
          <p:nvPicPr>
            <p:cNvPr id="43" name="Imagen 42">
              <a:extLst>
                <a:ext uri="{FF2B5EF4-FFF2-40B4-BE49-F238E27FC236}">
                  <a16:creationId xmlns:a16="http://schemas.microsoft.com/office/drawing/2014/main" id="{B265C9A2-0F1C-9D47-93D1-FCA7061290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3588" y="834885"/>
              <a:ext cx="2121081" cy="3493544"/>
            </a:xfrm>
            <a:prstGeom prst="rect">
              <a:avLst/>
            </a:prstGeom>
            <a:ln>
              <a:solidFill>
                <a:schemeClr val="tx1"/>
              </a:solidFill>
            </a:ln>
          </p:spPr>
        </p:pic>
        <p:pic>
          <p:nvPicPr>
            <p:cNvPr id="44" name="Imagen 43">
              <a:extLst>
                <a:ext uri="{FF2B5EF4-FFF2-40B4-BE49-F238E27FC236}">
                  <a16:creationId xmlns:a16="http://schemas.microsoft.com/office/drawing/2014/main" id="{A5ADF9A7-071E-1944-A35E-97F7B4D06B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1721" y="2145525"/>
              <a:ext cx="2121081" cy="3493544"/>
            </a:xfrm>
            <a:prstGeom prst="rect">
              <a:avLst/>
            </a:prstGeom>
            <a:ln>
              <a:solidFill>
                <a:schemeClr val="tx1"/>
              </a:solidFill>
            </a:ln>
          </p:spPr>
        </p:pic>
      </p:grpSp>
    </p:spTree>
    <p:extLst>
      <p:ext uri="{BB962C8B-B14F-4D97-AF65-F5344CB8AC3E}">
        <p14:creationId xmlns:p14="http://schemas.microsoft.com/office/powerpoint/2010/main" val="41956796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024128" y="585216"/>
            <a:ext cx="9720072" cy="1499616"/>
          </a:xfrm>
        </p:spPr>
        <p:txBody>
          <a:bodyPr vert="horz" lIns="91440" tIns="45720" rIns="91440" bIns="45720" rtlCol="0" anchor="ctr">
            <a:normAutofit/>
          </a:bodyPr>
          <a:lstStyle/>
          <a:p>
            <a:r>
              <a:rPr lang="en-US" b="1" kern="1200" cap="all" spc="100" baseline="0" dirty="0">
                <a:solidFill>
                  <a:schemeClr val="tx1">
                    <a:lumMod val="95000"/>
                    <a:lumOff val="5000"/>
                  </a:schemeClr>
                </a:solidFill>
                <a:latin typeface="+mj-lt"/>
                <a:ea typeface="+mj-ea"/>
                <a:cs typeface="+mj-cs"/>
              </a:rPr>
              <a:t>FICHAS</a:t>
            </a:r>
          </a:p>
        </p:txBody>
      </p:sp>
      <p:sp>
        <p:nvSpPr>
          <p:cNvPr id="4" name="Marcador de texto 3">
            <a:extLst>
              <a:ext uri="{FF2B5EF4-FFF2-40B4-BE49-F238E27FC236}">
                <a16:creationId xmlns:a16="http://schemas.microsoft.com/office/drawing/2014/main" id="{A9D91624-9615-3C4D-8F6B-0BF143C3D5C8}"/>
              </a:ext>
            </a:extLst>
          </p:cNvPr>
          <p:cNvSpPr txBox="1">
            <a:spLocks/>
          </p:cNvSpPr>
          <p:nvPr/>
        </p:nvSpPr>
        <p:spPr>
          <a:xfrm>
            <a:off x="1024128" y="4928616"/>
            <a:ext cx="3604373" cy="1344168"/>
          </a:xfrm>
          <a:prstGeom prst="rect">
            <a:avLst/>
          </a:prstGeom>
        </p:spPr>
        <p:txBody>
          <a:bodyPr vert="horz" lIns="45720" tIns="45720" rIns="45720" bIns="45720" rtlCol="0" anchor="ctr">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n-US" sz="2800" dirty="0"/>
              <a:t>GESTIÓN DEL RIESGO Y CAMBIO CLIMÁTICO</a:t>
            </a:r>
          </a:p>
          <a:p>
            <a:r>
              <a:rPr lang="en-US" sz="2800" dirty="0"/>
              <a:t>10 FICHAS</a:t>
            </a:r>
          </a:p>
        </p:txBody>
      </p:sp>
      <p:grpSp>
        <p:nvGrpSpPr>
          <p:cNvPr id="6" name="Grupo 5">
            <a:extLst>
              <a:ext uri="{FF2B5EF4-FFF2-40B4-BE49-F238E27FC236}">
                <a16:creationId xmlns:a16="http://schemas.microsoft.com/office/drawing/2014/main" id="{6D1A9868-83E5-0140-ACF3-623D3AC81117}"/>
              </a:ext>
            </a:extLst>
          </p:cNvPr>
          <p:cNvGrpSpPr/>
          <p:nvPr/>
        </p:nvGrpSpPr>
        <p:grpSpPr>
          <a:xfrm>
            <a:off x="4399901" y="1129855"/>
            <a:ext cx="3482921" cy="4598289"/>
            <a:chOff x="4083158" y="824865"/>
            <a:chExt cx="3482921" cy="4598289"/>
          </a:xfrm>
        </p:grpSpPr>
        <p:pic>
          <p:nvPicPr>
            <p:cNvPr id="5" name="Imagen 4">
              <a:extLst>
                <a:ext uri="{FF2B5EF4-FFF2-40B4-BE49-F238E27FC236}">
                  <a16:creationId xmlns:a16="http://schemas.microsoft.com/office/drawing/2014/main" id="{6E048700-A647-2444-B98D-B8CF0F5B65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3158" y="824865"/>
              <a:ext cx="2149901" cy="3541014"/>
            </a:xfrm>
            <a:prstGeom prst="rect">
              <a:avLst/>
            </a:prstGeom>
            <a:ln>
              <a:solidFill>
                <a:schemeClr val="tx1"/>
              </a:solidFill>
            </a:ln>
          </p:spPr>
        </p:pic>
        <p:pic>
          <p:nvPicPr>
            <p:cNvPr id="14" name="Imagen 13">
              <a:extLst>
                <a:ext uri="{FF2B5EF4-FFF2-40B4-BE49-F238E27FC236}">
                  <a16:creationId xmlns:a16="http://schemas.microsoft.com/office/drawing/2014/main" id="{2BD5CC30-EE32-0347-8128-8B6ECE8076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5522" y="1658493"/>
              <a:ext cx="2149901" cy="3541014"/>
            </a:xfrm>
            <a:prstGeom prst="rect">
              <a:avLst/>
            </a:prstGeom>
            <a:ln>
              <a:solidFill>
                <a:schemeClr val="tx1"/>
              </a:solidFill>
            </a:ln>
          </p:spPr>
        </p:pic>
        <p:pic>
          <p:nvPicPr>
            <p:cNvPr id="15" name="Imagen 14">
              <a:extLst>
                <a:ext uri="{FF2B5EF4-FFF2-40B4-BE49-F238E27FC236}">
                  <a16:creationId xmlns:a16="http://schemas.microsoft.com/office/drawing/2014/main" id="{7FA52945-0856-CC41-8671-CF464675BB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6178" y="1005078"/>
              <a:ext cx="2149901" cy="3541014"/>
            </a:xfrm>
            <a:prstGeom prst="rect">
              <a:avLst/>
            </a:prstGeom>
            <a:ln>
              <a:solidFill>
                <a:schemeClr val="tx1"/>
              </a:solidFill>
            </a:ln>
          </p:spPr>
        </p:pic>
        <p:pic>
          <p:nvPicPr>
            <p:cNvPr id="16" name="Imagen 15">
              <a:extLst>
                <a:ext uri="{FF2B5EF4-FFF2-40B4-BE49-F238E27FC236}">
                  <a16:creationId xmlns:a16="http://schemas.microsoft.com/office/drawing/2014/main" id="{D8DB3F94-6C7B-C247-AE67-69304F8E8B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7886" y="1309878"/>
              <a:ext cx="2149901" cy="3541014"/>
            </a:xfrm>
            <a:prstGeom prst="rect">
              <a:avLst/>
            </a:prstGeom>
            <a:ln>
              <a:solidFill>
                <a:schemeClr val="tx1"/>
              </a:solidFill>
            </a:ln>
          </p:spPr>
        </p:pic>
        <p:pic>
          <p:nvPicPr>
            <p:cNvPr id="17" name="Imagen 16">
              <a:extLst>
                <a:ext uri="{FF2B5EF4-FFF2-40B4-BE49-F238E27FC236}">
                  <a16:creationId xmlns:a16="http://schemas.microsoft.com/office/drawing/2014/main" id="{A40209FF-9F9D-644C-B1F5-0430A34B8D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1342" y="1882140"/>
              <a:ext cx="2149901" cy="3541014"/>
            </a:xfrm>
            <a:prstGeom prst="rect">
              <a:avLst/>
            </a:prstGeom>
            <a:ln>
              <a:solidFill>
                <a:schemeClr val="tx1"/>
              </a:solidFill>
            </a:ln>
          </p:spPr>
        </p:pic>
      </p:grpSp>
      <p:grpSp>
        <p:nvGrpSpPr>
          <p:cNvPr id="19" name="Grupo 18">
            <a:extLst>
              <a:ext uri="{FF2B5EF4-FFF2-40B4-BE49-F238E27FC236}">
                <a16:creationId xmlns:a16="http://schemas.microsoft.com/office/drawing/2014/main" id="{66BED53F-82A3-7048-9E25-FE0A9D4BC1F1}"/>
              </a:ext>
            </a:extLst>
          </p:cNvPr>
          <p:cNvGrpSpPr/>
          <p:nvPr/>
        </p:nvGrpSpPr>
        <p:grpSpPr>
          <a:xfrm>
            <a:off x="8207678" y="1078706"/>
            <a:ext cx="3482921" cy="4598289"/>
            <a:chOff x="4083158" y="824865"/>
            <a:chExt cx="3482921" cy="4598289"/>
          </a:xfrm>
        </p:grpSpPr>
        <p:pic>
          <p:nvPicPr>
            <p:cNvPr id="20" name="Imagen 19">
              <a:extLst>
                <a:ext uri="{FF2B5EF4-FFF2-40B4-BE49-F238E27FC236}">
                  <a16:creationId xmlns:a16="http://schemas.microsoft.com/office/drawing/2014/main" id="{3E42196F-B376-7845-B6B0-0A528C3AE8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3158" y="824865"/>
              <a:ext cx="2149901" cy="3541014"/>
            </a:xfrm>
            <a:prstGeom prst="rect">
              <a:avLst/>
            </a:prstGeom>
            <a:ln>
              <a:solidFill>
                <a:schemeClr val="tx1"/>
              </a:solidFill>
            </a:ln>
          </p:spPr>
        </p:pic>
        <p:pic>
          <p:nvPicPr>
            <p:cNvPr id="21" name="Imagen 20">
              <a:extLst>
                <a:ext uri="{FF2B5EF4-FFF2-40B4-BE49-F238E27FC236}">
                  <a16:creationId xmlns:a16="http://schemas.microsoft.com/office/drawing/2014/main" id="{80A21702-AA82-8B41-B12C-AEF2AAA63A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5522" y="1658493"/>
              <a:ext cx="2149901" cy="3541014"/>
            </a:xfrm>
            <a:prstGeom prst="rect">
              <a:avLst/>
            </a:prstGeom>
            <a:ln>
              <a:solidFill>
                <a:schemeClr val="tx1"/>
              </a:solidFill>
            </a:ln>
          </p:spPr>
        </p:pic>
        <p:pic>
          <p:nvPicPr>
            <p:cNvPr id="22" name="Imagen 21">
              <a:extLst>
                <a:ext uri="{FF2B5EF4-FFF2-40B4-BE49-F238E27FC236}">
                  <a16:creationId xmlns:a16="http://schemas.microsoft.com/office/drawing/2014/main" id="{9989A7D6-254F-6A47-84E8-81362075D0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6178" y="1005078"/>
              <a:ext cx="2149901" cy="3541014"/>
            </a:xfrm>
            <a:prstGeom prst="rect">
              <a:avLst/>
            </a:prstGeom>
            <a:ln>
              <a:solidFill>
                <a:schemeClr val="tx1"/>
              </a:solidFill>
            </a:ln>
          </p:spPr>
        </p:pic>
        <p:pic>
          <p:nvPicPr>
            <p:cNvPr id="23" name="Imagen 22">
              <a:extLst>
                <a:ext uri="{FF2B5EF4-FFF2-40B4-BE49-F238E27FC236}">
                  <a16:creationId xmlns:a16="http://schemas.microsoft.com/office/drawing/2014/main" id="{F009AAEE-6C4C-7945-880E-8D5A226533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7886" y="1309878"/>
              <a:ext cx="2149901" cy="3541014"/>
            </a:xfrm>
            <a:prstGeom prst="rect">
              <a:avLst/>
            </a:prstGeom>
            <a:ln>
              <a:solidFill>
                <a:schemeClr val="tx1"/>
              </a:solidFill>
            </a:ln>
          </p:spPr>
        </p:pic>
        <p:pic>
          <p:nvPicPr>
            <p:cNvPr id="24" name="Imagen 23">
              <a:extLst>
                <a:ext uri="{FF2B5EF4-FFF2-40B4-BE49-F238E27FC236}">
                  <a16:creationId xmlns:a16="http://schemas.microsoft.com/office/drawing/2014/main" id="{E754BFFF-EC10-A242-9145-DBDE5B7771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1342" y="1882140"/>
              <a:ext cx="2149901" cy="3541014"/>
            </a:xfrm>
            <a:prstGeom prst="rect">
              <a:avLst/>
            </a:prstGeom>
            <a:ln>
              <a:solidFill>
                <a:schemeClr val="tx1"/>
              </a:solidFill>
            </a:ln>
          </p:spPr>
        </p:pic>
      </p:grpSp>
    </p:spTree>
    <p:extLst>
      <p:ext uri="{BB962C8B-B14F-4D97-AF65-F5344CB8AC3E}">
        <p14:creationId xmlns:p14="http://schemas.microsoft.com/office/powerpoint/2010/main" val="18859707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24128" y="585216"/>
            <a:ext cx="9720072" cy="1499616"/>
          </a:xfrm>
        </p:spPr>
        <p:txBody>
          <a:bodyPr vert="horz" lIns="91440" tIns="45720" rIns="91440" bIns="45720" rtlCol="0" anchor="ctr">
            <a:normAutofit/>
          </a:bodyPr>
          <a:lstStyle/>
          <a:p>
            <a:r>
              <a:rPr lang="en-US" b="1" kern="1200" cap="all" spc="100" baseline="0" dirty="0">
                <a:solidFill>
                  <a:schemeClr val="tx1">
                    <a:lumMod val="95000"/>
                    <a:lumOff val="5000"/>
                  </a:schemeClr>
                </a:solidFill>
                <a:latin typeface="+mj-lt"/>
                <a:ea typeface="+mj-ea"/>
                <a:cs typeface="+mj-cs"/>
              </a:rPr>
              <a:t>FICHAS</a:t>
            </a:r>
          </a:p>
        </p:txBody>
      </p:sp>
      <p:sp>
        <p:nvSpPr>
          <p:cNvPr id="4" name="Marcador de texto 3">
            <a:extLst>
              <a:ext uri="{FF2B5EF4-FFF2-40B4-BE49-F238E27FC236}">
                <a16:creationId xmlns:a16="http://schemas.microsoft.com/office/drawing/2014/main" id="{A9D91624-9615-3C4D-8F6B-0BF143C3D5C8}"/>
              </a:ext>
            </a:extLst>
          </p:cNvPr>
          <p:cNvSpPr txBox="1">
            <a:spLocks/>
          </p:cNvSpPr>
          <p:nvPr/>
        </p:nvSpPr>
        <p:spPr>
          <a:xfrm>
            <a:off x="1024128" y="5032248"/>
            <a:ext cx="5071872" cy="1344168"/>
          </a:xfrm>
          <a:prstGeom prst="rect">
            <a:avLst/>
          </a:prstGeom>
        </p:spPr>
        <p:txBody>
          <a:bodyPr vert="horz" lIns="45720" tIns="45720" rIns="45720" bIns="45720" rtlCol="0" anchor="ctr">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n-US" sz="2800" dirty="0"/>
              <a:t>DENSIDADES DE OCUPACIÓN RURAL</a:t>
            </a:r>
          </a:p>
          <a:p>
            <a:r>
              <a:rPr lang="en-US" sz="2800" dirty="0"/>
              <a:t>2 FICHAS</a:t>
            </a:r>
          </a:p>
        </p:txBody>
      </p:sp>
      <p:grpSp>
        <p:nvGrpSpPr>
          <p:cNvPr id="8" name="Grupo 7">
            <a:extLst>
              <a:ext uri="{FF2B5EF4-FFF2-40B4-BE49-F238E27FC236}">
                <a16:creationId xmlns:a16="http://schemas.microsoft.com/office/drawing/2014/main" id="{686AF46C-B402-3042-8D8A-B3EBF10440D2}"/>
              </a:ext>
            </a:extLst>
          </p:cNvPr>
          <p:cNvGrpSpPr/>
          <p:nvPr/>
        </p:nvGrpSpPr>
        <p:grpSpPr>
          <a:xfrm>
            <a:off x="7517892" y="1568863"/>
            <a:ext cx="2430018" cy="3979354"/>
            <a:chOff x="5884164" y="1054322"/>
            <a:chExt cx="2430018" cy="3979354"/>
          </a:xfrm>
        </p:grpSpPr>
        <p:pic>
          <p:nvPicPr>
            <p:cNvPr id="7" name="Imagen 6">
              <a:extLst>
                <a:ext uri="{FF2B5EF4-FFF2-40B4-BE49-F238E27FC236}">
                  <a16:creationId xmlns:a16="http://schemas.microsoft.com/office/drawing/2014/main" id="{53A7630B-8E2B-204C-8A29-7AEF3DBD73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4164" y="1054322"/>
              <a:ext cx="2149901" cy="3541014"/>
            </a:xfrm>
            <a:prstGeom prst="rect">
              <a:avLst/>
            </a:prstGeom>
            <a:ln>
              <a:solidFill>
                <a:schemeClr val="tx1"/>
              </a:solidFill>
            </a:ln>
          </p:spPr>
        </p:pic>
        <p:pic>
          <p:nvPicPr>
            <p:cNvPr id="18" name="Imagen 17">
              <a:extLst>
                <a:ext uri="{FF2B5EF4-FFF2-40B4-BE49-F238E27FC236}">
                  <a16:creationId xmlns:a16="http://schemas.microsoft.com/office/drawing/2014/main" id="{75D759EC-5565-664C-AEFB-E5618807F9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4281" y="1492662"/>
              <a:ext cx="2149901" cy="3541014"/>
            </a:xfrm>
            <a:prstGeom prst="rect">
              <a:avLst/>
            </a:prstGeom>
            <a:ln>
              <a:solidFill>
                <a:schemeClr val="tx1"/>
              </a:solidFill>
            </a:ln>
          </p:spPr>
        </p:pic>
      </p:grpSp>
    </p:spTree>
    <p:extLst>
      <p:ext uri="{BB962C8B-B14F-4D97-AF65-F5344CB8AC3E}">
        <p14:creationId xmlns:p14="http://schemas.microsoft.com/office/powerpoint/2010/main" val="34324841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Imagen 31">
            <a:extLst>
              <a:ext uri="{FF2B5EF4-FFF2-40B4-BE49-F238E27FC236}">
                <a16:creationId xmlns:a16="http://schemas.microsoft.com/office/drawing/2014/main" id="{E822C9E3-9A29-1345-99DB-25CE9F5A8F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6149" y="341999"/>
            <a:ext cx="3748501" cy="6173999"/>
          </a:xfrm>
          <a:prstGeom prst="rect">
            <a:avLst/>
          </a:prstGeom>
          <a:ln>
            <a:solidFill>
              <a:schemeClr val="tx1"/>
            </a:solidFill>
          </a:ln>
        </p:spPr>
      </p:pic>
      <p:sp>
        <p:nvSpPr>
          <p:cNvPr id="2" name="Título 1"/>
          <p:cNvSpPr>
            <a:spLocks noGrp="1"/>
          </p:cNvSpPr>
          <p:nvPr>
            <p:ph type="title"/>
          </p:nvPr>
        </p:nvSpPr>
        <p:spPr>
          <a:xfrm>
            <a:off x="836439" y="863011"/>
            <a:ext cx="3004041" cy="927278"/>
          </a:xfrm>
        </p:spPr>
        <p:txBody>
          <a:bodyPr>
            <a:normAutofit/>
          </a:bodyPr>
          <a:lstStyle/>
          <a:p>
            <a:r>
              <a:rPr lang="es-ES" b="1" dirty="0"/>
              <a:t>FICHAS</a:t>
            </a:r>
            <a:endParaRPr lang="es-CO" b="1" dirty="0"/>
          </a:p>
        </p:txBody>
      </p:sp>
      <p:sp>
        <p:nvSpPr>
          <p:cNvPr id="3" name="Rectángulo 2">
            <a:extLst>
              <a:ext uri="{FF2B5EF4-FFF2-40B4-BE49-F238E27FC236}">
                <a16:creationId xmlns:a16="http://schemas.microsoft.com/office/drawing/2014/main" id="{1853E1F3-CA21-BE45-8AB8-72982059CA82}"/>
              </a:ext>
            </a:extLst>
          </p:cNvPr>
          <p:cNvSpPr/>
          <p:nvPr/>
        </p:nvSpPr>
        <p:spPr>
          <a:xfrm>
            <a:off x="696230" y="3080395"/>
            <a:ext cx="3709126" cy="3293209"/>
          </a:xfrm>
          <a:prstGeom prst="rect">
            <a:avLst/>
          </a:prstGeom>
        </p:spPr>
        <p:txBody>
          <a:bodyPr wrap="square">
            <a:spAutoFit/>
          </a:bodyPr>
          <a:lstStyle/>
          <a:p>
            <a:pPr marL="342900" indent="-342900">
              <a:buFont typeface="+mj-lt"/>
              <a:buAutoNum type="arabicPeriod"/>
            </a:pPr>
            <a:r>
              <a:rPr lang="es-ES" sz="1600" b="1" dirty="0">
                <a:latin typeface="Arial Narrow" panose="020B0604020202020204" pitchFamily="34" charset="0"/>
                <a:ea typeface="MS Mincho" panose="02020609040205080304" pitchFamily="49" charset="-128"/>
                <a:cs typeface="Times New Roman" panose="02020603050405020304" pitchFamily="18" charset="0"/>
              </a:rPr>
              <a:t>DENOMINACIÓN</a:t>
            </a:r>
          </a:p>
          <a:p>
            <a:pPr marL="342900" indent="-342900">
              <a:buFont typeface="+mj-lt"/>
              <a:buAutoNum type="arabicPeriod"/>
            </a:pPr>
            <a:endParaRPr lang="es-CO" sz="1600" b="1" dirty="0">
              <a:latin typeface="Arial Narrow" panose="020B0604020202020204" pitchFamily="34" charset="0"/>
              <a:ea typeface="MS Mincho" panose="02020609040205080304" pitchFamily="49" charset="-128"/>
              <a:cs typeface="Times New Roman" panose="02020603050405020304" pitchFamily="18" charset="0"/>
            </a:endParaRPr>
          </a:p>
          <a:p>
            <a:pPr marL="342900" indent="-342900">
              <a:buFont typeface="+mj-lt"/>
              <a:buAutoNum type="arabicPeriod"/>
            </a:pPr>
            <a:r>
              <a:rPr lang="es-ES" sz="1600" b="1" dirty="0">
                <a:latin typeface="Arial Narrow" panose="020B0604020202020204" pitchFamily="34" charset="0"/>
                <a:ea typeface="MS Mincho" panose="02020609040205080304" pitchFamily="49" charset="-128"/>
                <a:cs typeface="Times New Roman" panose="02020603050405020304" pitchFamily="18" charset="0"/>
              </a:rPr>
              <a:t>DESCRIPCIÓN </a:t>
            </a:r>
            <a:r>
              <a:rPr lang="es-ES" sz="1600" dirty="0">
                <a:latin typeface="Arial Narrow" panose="020B0604020202020204" pitchFamily="34" charset="0"/>
                <a:ea typeface="MS Mincho" panose="02020609040205080304" pitchFamily="49" charset="-128"/>
                <a:cs typeface="Times New Roman" panose="02020603050405020304" pitchFamily="18" charset="0"/>
              </a:rPr>
              <a:t>(incluye definiciones, soporte jurídico, soporte técnico, objetivos y datos generales)</a:t>
            </a:r>
          </a:p>
          <a:p>
            <a:pPr marL="342900" indent="-342900">
              <a:buFont typeface="+mj-lt"/>
              <a:buAutoNum type="arabicPeriod"/>
            </a:pPr>
            <a:endParaRPr lang="es-CO" sz="1600" b="1" dirty="0">
              <a:latin typeface="Arial Narrow" panose="020B0604020202020204" pitchFamily="34" charset="0"/>
              <a:ea typeface="MS Mincho" panose="02020609040205080304" pitchFamily="49" charset="-128"/>
              <a:cs typeface="Times New Roman" panose="02020603050405020304" pitchFamily="18" charset="0"/>
            </a:endParaRPr>
          </a:p>
          <a:p>
            <a:pPr marL="342900" indent="-342900">
              <a:buFont typeface="+mj-lt"/>
              <a:buAutoNum type="arabicPeriod"/>
            </a:pPr>
            <a:r>
              <a:rPr lang="es-ES" sz="1600" b="1" dirty="0">
                <a:latin typeface="Arial Narrow" panose="020B0604020202020204" pitchFamily="34" charset="0"/>
                <a:ea typeface="MS Mincho" panose="02020609040205080304" pitchFamily="49" charset="-128"/>
                <a:cs typeface="Times New Roman" panose="02020603050405020304" pitchFamily="18" charset="0"/>
              </a:rPr>
              <a:t>ALCANCE Y USO</a:t>
            </a:r>
          </a:p>
          <a:p>
            <a:pPr marL="342900" indent="-342900">
              <a:buFont typeface="+mj-lt"/>
              <a:buAutoNum type="arabicPeriod"/>
            </a:pPr>
            <a:endParaRPr lang="es-CO" sz="1600" b="1" dirty="0">
              <a:latin typeface="Arial Narrow" panose="020B0604020202020204" pitchFamily="34" charset="0"/>
              <a:ea typeface="MS Mincho" panose="02020609040205080304" pitchFamily="49" charset="-128"/>
              <a:cs typeface="Times New Roman" panose="02020603050405020304" pitchFamily="18" charset="0"/>
            </a:endParaRPr>
          </a:p>
          <a:p>
            <a:pPr marL="342900" indent="-342900">
              <a:buFont typeface="+mj-lt"/>
              <a:buAutoNum type="arabicPeriod"/>
            </a:pPr>
            <a:r>
              <a:rPr lang="es-ES" sz="1600" b="1" dirty="0">
                <a:latin typeface="Arial Narrow" panose="020B0604020202020204" pitchFamily="34" charset="0"/>
                <a:ea typeface="MS Mincho" panose="02020609040205080304" pitchFamily="49" charset="-128"/>
                <a:cs typeface="Times New Roman" panose="02020603050405020304" pitchFamily="18" charset="0"/>
              </a:rPr>
              <a:t>ÁREA Y LOCALIZACIÓN EN EL TERRITORIO </a:t>
            </a:r>
            <a:r>
              <a:rPr lang="es-ES" sz="1600" dirty="0">
                <a:latin typeface="Arial Narrow" panose="020B0604020202020204" pitchFamily="34" charset="0"/>
                <a:ea typeface="MS Mincho" panose="02020609040205080304" pitchFamily="49" charset="-128"/>
                <a:cs typeface="Times New Roman" panose="02020603050405020304" pitchFamily="18" charset="0"/>
              </a:rPr>
              <a:t>(incluye datos y cartografía)</a:t>
            </a:r>
          </a:p>
          <a:p>
            <a:pPr marL="342900" indent="-342900">
              <a:buFont typeface="+mj-lt"/>
              <a:buAutoNum type="arabicPeriod"/>
            </a:pPr>
            <a:endParaRPr lang="es-CO" sz="1600" b="1" dirty="0">
              <a:latin typeface="Arial Narrow" panose="020B0604020202020204" pitchFamily="34" charset="0"/>
              <a:ea typeface="MS Mincho" panose="02020609040205080304" pitchFamily="49" charset="-128"/>
              <a:cs typeface="Times New Roman" panose="02020603050405020304" pitchFamily="18" charset="0"/>
            </a:endParaRPr>
          </a:p>
          <a:p>
            <a:pPr marL="342900" indent="-342900">
              <a:buFont typeface="+mj-lt"/>
              <a:buAutoNum type="arabicPeriod"/>
            </a:pPr>
            <a:r>
              <a:rPr lang="es-ES" sz="1600" b="1" dirty="0">
                <a:latin typeface="Arial Narrow" panose="020B0604020202020204" pitchFamily="34" charset="0"/>
                <a:ea typeface="MS Mincho" panose="02020609040205080304" pitchFamily="49" charset="-128"/>
                <a:cs typeface="Times New Roman" panose="02020603050405020304" pitchFamily="18" charset="0"/>
              </a:rPr>
              <a:t>INTEGRACIÓN EN LOS PLANES DE ORDENAMIENTO TERRITORIAL</a:t>
            </a:r>
          </a:p>
        </p:txBody>
      </p:sp>
      <p:cxnSp>
        <p:nvCxnSpPr>
          <p:cNvPr id="22" name="Conector recto de flecha 21">
            <a:extLst>
              <a:ext uri="{FF2B5EF4-FFF2-40B4-BE49-F238E27FC236}">
                <a16:creationId xmlns:a16="http://schemas.microsoft.com/office/drawing/2014/main" id="{85FAEEDC-9FB7-4346-85FF-FF43AB81B4EA}"/>
              </a:ext>
            </a:extLst>
          </p:cNvPr>
          <p:cNvCxnSpPr>
            <a:cxnSpLocks/>
          </p:cNvCxnSpPr>
          <p:nvPr/>
        </p:nvCxnSpPr>
        <p:spPr>
          <a:xfrm>
            <a:off x="7644456" y="620137"/>
            <a:ext cx="810987" cy="1"/>
          </a:xfrm>
          <a:prstGeom prst="straightConnector1">
            <a:avLst/>
          </a:prstGeom>
          <a:noFill/>
          <a:ln w="12700">
            <a:solidFill>
              <a:srgbClr val="002060"/>
            </a:solidFill>
            <a:prstDash val="solid"/>
            <a:tailEnd type="arrow"/>
          </a:ln>
        </p:spPr>
        <p:style>
          <a:lnRef idx="2">
            <a:schemeClr val="accent1">
              <a:shade val="50000"/>
            </a:schemeClr>
          </a:lnRef>
          <a:fillRef idx="1">
            <a:schemeClr val="accent1"/>
          </a:fillRef>
          <a:effectRef idx="0">
            <a:schemeClr val="accent1"/>
          </a:effectRef>
          <a:fontRef idx="minor">
            <a:schemeClr val="lt1"/>
          </a:fontRef>
        </p:style>
      </p:cxnSp>
      <p:sp>
        <p:nvSpPr>
          <p:cNvPr id="23" name="CuadroTexto 22">
            <a:extLst>
              <a:ext uri="{FF2B5EF4-FFF2-40B4-BE49-F238E27FC236}">
                <a16:creationId xmlns:a16="http://schemas.microsoft.com/office/drawing/2014/main" id="{5CE574A3-E6AD-3E40-82A9-8968245DA650}"/>
              </a:ext>
            </a:extLst>
          </p:cNvPr>
          <p:cNvSpPr txBox="1"/>
          <p:nvPr/>
        </p:nvSpPr>
        <p:spPr>
          <a:xfrm>
            <a:off x="8455443" y="346749"/>
            <a:ext cx="3429680" cy="707886"/>
          </a:xfrm>
          <a:prstGeom prst="rect">
            <a:avLst/>
          </a:prstGeom>
          <a:noFill/>
        </p:spPr>
        <p:txBody>
          <a:bodyPr wrap="square" rtlCol="0">
            <a:spAutoFit/>
          </a:bodyPr>
          <a:lstStyle/>
          <a:p>
            <a:pPr algn="just"/>
            <a:r>
              <a:rPr lang="es-ES_tradnl" sz="1000" b="1" dirty="0">
                <a:latin typeface="Arial Narrow" panose="020B0604020202020204" pitchFamily="34" charset="0"/>
                <a:cs typeface="Arial Narrow" panose="020B0604020202020204" pitchFamily="34" charset="0"/>
              </a:rPr>
              <a:t>Encabezado. </a:t>
            </a:r>
            <a:r>
              <a:rPr lang="es-ES_tradnl" sz="1000" dirty="0">
                <a:latin typeface="Arial Narrow" panose="020B0604020202020204" pitchFamily="34" charset="0"/>
                <a:cs typeface="Arial Narrow" panose="020B0604020202020204" pitchFamily="34" charset="0"/>
              </a:rPr>
              <a:t>Contiene la información institucional con el logo de CORPOCESAR y los datos generales de la ficha con su respectiva numeración y paginado. Asimismo, el color indica el eje temático al que pertenece. Se repite en todas las páginas.</a:t>
            </a:r>
          </a:p>
        </p:txBody>
      </p:sp>
      <p:cxnSp>
        <p:nvCxnSpPr>
          <p:cNvPr id="24" name="Conector recto de flecha 23">
            <a:extLst>
              <a:ext uri="{FF2B5EF4-FFF2-40B4-BE49-F238E27FC236}">
                <a16:creationId xmlns:a16="http://schemas.microsoft.com/office/drawing/2014/main" id="{329C52B6-E1CD-274A-AF35-458101AE1505}"/>
              </a:ext>
            </a:extLst>
          </p:cNvPr>
          <p:cNvCxnSpPr>
            <a:cxnSpLocks/>
          </p:cNvCxnSpPr>
          <p:nvPr/>
        </p:nvCxnSpPr>
        <p:spPr>
          <a:xfrm>
            <a:off x="6992637" y="1600038"/>
            <a:ext cx="1462806" cy="0"/>
          </a:xfrm>
          <a:prstGeom prst="straightConnector1">
            <a:avLst/>
          </a:prstGeom>
          <a:noFill/>
          <a:ln w="12700">
            <a:solidFill>
              <a:srgbClr val="002060"/>
            </a:solidFill>
            <a:prstDash val="solid"/>
            <a:tailEnd type="arrow"/>
          </a:ln>
        </p:spPr>
        <p:style>
          <a:lnRef idx="2">
            <a:schemeClr val="accent1">
              <a:shade val="50000"/>
            </a:schemeClr>
          </a:lnRef>
          <a:fillRef idx="1">
            <a:schemeClr val="accent1"/>
          </a:fillRef>
          <a:effectRef idx="0">
            <a:schemeClr val="accent1"/>
          </a:effectRef>
          <a:fontRef idx="minor">
            <a:schemeClr val="lt1"/>
          </a:fontRef>
        </p:style>
      </p:cxnSp>
      <p:sp>
        <p:nvSpPr>
          <p:cNvPr id="25" name="CuadroTexto 24">
            <a:extLst>
              <a:ext uri="{FF2B5EF4-FFF2-40B4-BE49-F238E27FC236}">
                <a16:creationId xmlns:a16="http://schemas.microsoft.com/office/drawing/2014/main" id="{7420533F-E2AF-D94E-B9DB-44267A76349C}"/>
              </a:ext>
            </a:extLst>
          </p:cNvPr>
          <p:cNvSpPr txBox="1"/>
          <p:nvPr/>
        </p:nvSpPr>
        <p:spPr>
          <a:xfrm>
            <a:off x="8455443" y="1326650"/>
            <a:ext cx="3429680" cy="553998"/>
          </a:xfrm>
          <a:prstGeom prst="rect">
            <a:avLst/>
          </a:prstGeom>
          <a:noFill/>
        </p:spPr>
        <p:txBody>
          <a:bodyPr wrap="square" rtlCol="0">
            <a:spAutoFit/>
          </a:bodyPr>
          <a:lstStyle/>
          <a:p>
            <a:pPr algn="just"/>
            <a:r>
              <a:rPr lang="es-ES_tradnl" sz="1000" b="1" dirty="0">
                <a:latin typeface="Arial Narrow" panose="020B0604020202020204" pitchFamily="34" charset="0"/>
                <a:cs typeface="Arial Narrow" panose="020B0604020202020204" pitchFamily="34" charset="0"/>
              </a:rPr>
              <a:t>Títulos</a:t>
            </a:r>
            <a:r>
              <a:rPr lang="es-ES_tradnl" sz="1000" dirty="0">
                <a:latin typeface="Arial Narrow" panose="020B0604020202020204" pitchFamily="34" charset="0"/>
                <a:cs typeface="Arial Narrow" panose="020B0604020202020204" pitchFamily="34" charset="0"/>
              </a:rPr>
              <a:t>. Indican las cinco (5) partes que componen la ficha, correspondientes a los aspectos que aborda, de acuerdo con lo descrito en este documento.</a:t>
            </a:r>
          </a:p>
        </p:txBody>
      </p:sp>
      <p:cxnSp>
        <p:nvCxnSpPr>
          <p:cNvPr id="26" name="Conector recto de flecha 25">
            <a:extLst>
              <a:ext uri="{FF2B5EF4-FFF2-40B4-BE49-F238E27FC236}">
                <a16:creationId xmlns:a16="http://schemas.microsoft.com/office/drawing/2014/main" id="{A83FD819-1FB7-C84F-B4C7-D0C9FA849E14}"/>
              </a:ext>
            </a:extLst>
          </p:cNvPr>
          <p:cNvCxnSpPr>
            <a:cxnSpLocks/>
          </p:cNvCxnSpPr>
          <p:nvPr/>
        </p:nvCxnSpPr>
        <p:spPr>
          <a:xfrm>
            <a:off x="7644456" y="4100005"/>
            <a:ext cx="810987" cy="0"/>
          </a:xfrm>
          <a:prstGeom prst="straightConnector1">
            <a:avLst/>
          </a:prstGeom>
          <a:noFill/>
          <a:ln w="12700">
            <a:solidFill>
              <a:srgbClr val="002060"/>
            </a:solidFill>
            <a:prstDash val="solid"/>
            <a:tailEnd type="arrow"/>
          </a:ln>
        </p:spPr>
        <p:style>
          <a:lnRef idx="2">
            <a:schemeClr val="accent1">
              <a:shade val="50000"/>
            </a:schemeClr>
          </a:lnRef>
          <a:fillRef idx="1">
            <a:schemeClr val="accent1"/>
          </a:fillRef>
          <a:effectRef idx="0">
            <a:schemeClr val="accent1"/>
          </a:effectRef>
          <a:fontRef idx="minor">
            <a:schemeClr val="lt1"/>
          </a:fontRef>
        </p:style>
      </p:cxnSp>
      <p:sp>
        <p:nvSpPr>
          <p:cNvPr id="27" name="CuadroTexto 26">
            <a:extLst>
              <a:ext uri="{FF2B5EF4-FFF2-40B4-BE49-F238E27FC236}">
                <a16:creationId xmlns:a16="http://schemas.microsoft.com/office/drawing/2014/main" id="{20FA8DAE-0671-2A43-9381-713951E35FD4}"/>
              </a:ext>
            </a:extLst>
          </p:cNvPr>
          <p:cNvSpPr txBox="1"/>
          <p:nvPr/>
        </p:nvSpPr>
        <p:spPr>
          <a:xfrm>
            <a:off x="8455443" y="3823006"/>
            <a:ext cx="3429680" cy="553998"/>
          </a:xfrm>
          <a:prstGeom prst="rect">
            <a:avLst/>
          </a:prstGeom>
          <a:noFill/>
        </p:spPr>
        <p:txBody>
          <a:bodyPr wrap="square" rtlCol="0">
            <a:spAutoFit/>
          </a:bodyPr>
          <a:lstStyle/>
          <a:p>
            <a:pPr algn="just"/>
            <a:r>
              <a:rPr lang="es-ES_tradnl" sz="1000" b="1" dirty="0">
                <a:latin typeface="Arial Narrow" panose="020B0604020202020204" pitchFamily="34" charset="0"/>
                <a:cs typeface="Arial Narrow" panose="020B0604020202020204" pitchFamily="34" charset="0"/>
              </a:rPr>
              <a:t>Cuerpo</a:t>
            </a:r>
            <a:r>
              <a:rPr lang="es-ES_tradnl" sz="1000" dirty="0">
                <a:latin typeface="Arial Narrow" panose="020B0604020202020204" pitchFamily="34" charset="0"/>
                <a:cs typeface="Arial Narrow" panose="020B0604020202020204" pitchFamily="34" charset="0"/>
              </a:rPr>
              <a:t>. Contiene el desarrollo de la información correspondientes al título indicado para cada una de las líneas temáticas abordadas en las fichas.</a:t>
            </a:r>
          </a:p>
        </p:txBody>
      </p:sp>
      <p:sp>
        <p:nvSpPr>
          <p:cNvPr id="30" name="CuadroTexto 29">
            <a:extLst>
              <a:ext uri="{FF2B5EF4-FFF2-40B4-BE49-F238E27FC236}">
                <a16:creationId xmlns:a16="http://schemas.microsoft.com/office/drawing/2014/main" id="{6F3105F7-B608-B147-94B3-C3281E5EC335}"/>
              </a:ext>
            </a:extLst>
          </p:cNvPr>
          <p:cNvSpPr txBox="1"/>
          <p:nvPr/>
        </p:nvSpPr>
        <p:spPr>
          <a:xfrm>
            <a:off x="8455443" y="5495588"/>
            <a:ext cx="3429680" cy="1015663"/>
          </a:xfrm>
          <a:prstGeom prst="rect">
            <a:avLst/>
          </a:prstGeom>
          <a:noFill/>
        </p:spPr>
        <p:txBody>
          <a:bodyPr wrap="square" rtlCol="0">
            <a:spAutoFit/>
          </a:bodyPr>
          <a:lstStyle/>
          <a:p>
            <a:pPr algn="just"/>
            <a:r>
              <a:rPr lang="es-ES_tradnl" sz="1000" b="1" dirty="0">
                <a:latin typeface="Arial Narrow" panose="020B0604020202020204" pitchFamily="34" charset="0"/>
                <a:cs typeface="Arial Narrow" panose="020B0604020202020204" pitchFamily="34" charset="0"/>
              </a:rPr>
              <a:t>Formato.</a:t>
            </a:r>
            <a:r>
              <a:rPr lang="es-ES_tradnl" sz="1000" dirty="0">
                <a:latin typeface="Arial Narrow" panose="020B0604020202020204" pitchFamily="34" charset="0"/>
                <a:cs typeface="Arial Narrow" panose="020B0604020202020204" pitchFamily="34" charset="0"/>
              </a:rPr>
              <a:t> Se utiliza el formato oficio por considerarse que es el que usualmente utilizan las entidades gubernamentales para sus comunicaciones, además, debido al tamaño, puede ser el más adecuado para la cantidad de información que contiene cada ficha. No hay límite de páginas para cada línea temática o determinante ambiental.</a:t>
            </a:r>
          </a:p>
        </p:txBody>
      </p:sp>
      <p:cxnSp>
        <p:nvCxnSpPr>
          <p:cNvPr id="31" name="Conector recto de flecha 30">
            <a:extLst>
              <a:ext uri="{FF2B5EF4-FFF2-40B4-BE49-F238E27FC236}">
                <a16:creationId xmlns:a16="http://schemas.microsoft.com/office/drawing/2014/main" id="{BD196D48-B536-9E4A-9BAF-2A4C701E3D1E}"/>
              </a:ext>
            </a:extLst>
          </p:cNvPr>
          <p:cNvCxnSpPr>
            <a:cxnSpLocks/>
          </p:cNvCxnSpPr>
          <p:nvPr/>
        </p:nvCxnSpPr>
        <p:spPr>
          <a:xfrm>
            <a:off x="8180832" y="6003420"/>
            <a:ext cx="274611" cy="0"/>
          </a:xfrm>
          <a:prstGeom prst="straightConnector1">
            <a:avLst/>
          </a:prstGeom>
          <a:noFill/>
          <a:ln w="12700">
            <a:solidFill>
              <a:srgbClr val="002060"/>
            </a:solidFill>
            <a:prstDash val="solid"/>
            <a:tailEnd type="arrow"/>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105268247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irectSourceMarket xmlns="4873beb7-5857-4685-be1f-d57550cc96cc" xsi:nil="true"/>
    <ApprovalStatus xmlns="4873beb7-5857-4685-be1f-d57550cc96cc">InProgress</ApprovalStatus>
    <MarketSpecific xmlns="4873beb7-5857-4685-be1f-d57550cc96cc">false</MarketSpecific>
    <LocComments xmlns="4873beb7-5857-4685-be1f-d57550cc96cc" xsi:nil="true"/>
    <ThumbnailAssetId xmlns="4873beb7-5857-4685-be1f-d57550cc96cc" xsi:nil="true"/>
    <PrimaryImageGen xmlns="4873beb7-5857-4685-be1f-d57550cc96cc">true</PrimaryImageGen>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1584528</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 xsi:nil="true"/>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2012-06-20T23:39:00+00:00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UACurrentWords xmlns="4873beb7-5857-4685-be1f-d57550cc96cc" xsi:nil="true"/>
    <ArtSampleDocs xmlns="4873beb7-5857-4685-be1f-d57550cc96cc" xsi:nil="true"/>
    <UALocRecommendation xmlns="4873beb7-5857-4685-be1f-d57550cc96cc">Localize</UALocRecommendation>
    <Manager xmlns="4873beb7-5857-4685-be1f-d57550cc96cc" xsi:nil="true"/>
    <ShowIn xmlns="4873beb7-5857-4685-be1f-d57550cc96cc">Show everywhere</ShowIn>
    <UANotes xmlns="4873beb7-5857-4685-be1f-d57550cc96cc" xsi:nil="true"/>
    <TemplateStatus xmlns="4873beb7-5857-4685-be1f-d57550cc96cc">Complete</TemplateStatus>
    <InternalTagsTaxHTField0 xmlns="4873beb7-5857-4685-be1f-d57550cc96cc">
      <Terms xmlns="http://schemas.microsoft.com/office/infopath/2007/PartnerControls"/>
    </InternalTagsTaxHTField0>
    <CSXHash xmlns="4873beb7-5857-4685-be1f-d57550cc96cc" xsi:nil="true"/>
    <Downloads xmlns="4873beb7-5857-4685-be1f-d57550cc96cc">0</Downloads>
    <VoteCount xmlns="4873beb7-5857-4685-be1f-d57550cc96cc" xsi:nil="true"/>
    <OOCacheId xmlns="4873beb7-5857-4685-be1f-d57550cc96cc" xsi:nil="true"/>
    <IsDeleted xmlns="4873beb7-5857-4685-be1f-d57550cc96cc">false</IsDeleted>
    <AssetExpire xmlns="4873beb7-5857-4685-be1f-d57550cc96cc">2029-01-01T08:00:00+00:00</AssetExpire>
    <DSATActionTaken xmlns="4873beb7-5857-4685-be1f-d57550cc96cc" xsi:nil="true"/>
    <CSXSubmissionMarket xmlns="4873beb7-5857-4685-be1f-d57550cc96cc" xsi:nil="true"/>
    <TPExecutable xmlns="4873beb7-5857-4685-be1f-d57550cc96cc" xsi:nil="true"/>
    <SubmitterId xmlns="4873beb7-5857-4685-be1f-d57550cc96cc" xsi:nil="true"/>
    <EditorialTags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TP102923943</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843282</LocLastLocAttemptVersionLookup>
    <IsSearchable xmlns="4873beb7-5857-4685-be1f-d57550cc96cc">true</IsSearchable>
    <TemplateTemplateType xmlns="4873beb7-5857-4685-be1f-d57550cc96cc">PowerPoint Template - Slideshow Launch</TemplateTemplateType>
    <CampaignTagsTaxHTField0 xmlns="4873beb7-5857-4685-be1f-d57550cc96cc">
      <Terms xmlns="http://schemas.microsoft.com/office/infopath/2007/PartnerControls"/>
    </CampaignTagsTaxHTField0>
    <TPNamespace xmlns="4873beb7-5857-4685-be1f-d57550cc96cc" xsi:nil="true"/>
    <TaxCatchAll xmlns="4873beb7-5857-4685-be1f-d57550cc96cc"/>
    <Markets xmlns="4873beb7-5857-4685-be1f-d57550cc96cc"/>
    <UAProjectedTotalWords xmlns="4873beb7-5857-4685-be1f-d57550cc96cc" xsi:nil="true"/>
    <IntlLangReview xmlns="4873beb7-5857-4685-be1f-d57550cc96cc">false</IntlLangReview>
    <OutputCachingOn xmlns="4873beb7-5857-4685-be1f-d57550cc96cc">false</OutputCachingOn>
    <AverageRating xmlns="4873beb7-5857-4685-be1f-d57550cc96cc" xsi:nil="true"/>
    <LocMarketGroupTiers2 xmlns="4873beb7-5857-4685-be1f-d57550cc96cc" xsi:nil="true"/>
    <APAuthor xmlns="4873beb7-5857-4685-be1f-d57550cc96cc">
      <UserInfo>
        <DisplayName>REDMOND\v-sa</DisplayName>
        <AccountId>2467</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OriginalRelease xmlns="4873beb7-5857-4685-be1f-d57550cc96cc">15</OriginalRelease>
    <TPLaunchHelpLinkType xmlns="4873beb7-5857-4685-be1f-d57550cc96cc">Template</TPLaunchHelpLinkType>
    <LocalizationTagsTaxHTField0 xmlns="4873beb7-5857-4685-be1f-d57550cc96cc">
      <Terms xmlns="http://schemas.microsoft.com/office/infopath/2007/PartnerControls"/>
    </LocalizationTagsTaxHTField0>
  </documentManagement>
</p:properties>
</file>

<file path=customXml/item3.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3DEC53A-9DF1-4780-BE92-17E971B7A9ED}">
  <ds:schemaRefs>
    <ds:schemaRef ds:uri="http://schemas.microsoft.com/sharepoint/v3/contenttype/forms"/>
  </ds:schemaRefs>
</ds:datastoreItem>
</file>

<file path=customXml/itemProps2.xml><?xml version="1.0" encoding="utf-8"?>
<ds:datastoreItem xmlns:ds="http://schemas.openxmlformats.org/officeDocument/2006/customXml" ds:itemID="{B970C04F-E7AC-41AB-9C6D-1B1BB88BFF7F}">
  <ds:schemaRefs>
    <ds:schemaRef ds:uri="http://schemas.microsoft.com/office/2006/metadata/properties"/>
    <ds:schemaRef ds:uri="http://schemas.microsoft.com/office/infopath/2007/PartnerControls"/>
    <ds:schemaRef ds:uri="4873beb7-5857-4685-be1f-d57550cc96cc"/>
  </ds:schemaRefs>
</ds:datastoreItem>
</file>

<file path=customXml/itemProps3.xml><?xml version="1.0" encoding="utf-8"?>
<ds:datastoreItem xmlns:ds="http://schemas.openxmlformats.org/officeDocument/2006/customXml" ds:itemID="{63EE7759-C66F-4EA4-9863-7EBA32518D3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4291</TotalTime>
  <Words>998</Words>
  <Application>Microsoft Macintosh PowerPoint</Application>
  <PresentationFormat>Panorámica</PresentationFormat>
  <Paragraphs>118</Paragraphs>
  <Slides>21</Slides>
  <Notes>1</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21</vt:i4>
      </vt:variant>
    </vt:vector>
  </HeadingPairs>
  <TitlesOfParts>
    <vt:vector size="28" baseType="lpstr">
      <vt:lpstr>Arial</vt:lpstr>
      <vt:lpstr>Arial Narrow</vt:lpstr>
      <vt:lpstr>Calibri</vt:lpstr>
      <vt:lpstr>Tw Cen MT</vt:lpstr>
      <vt:lpstr>Tw Cen MT Condensed</vt:lpstr>
      <vt:lpstr>Wingdings 3</vt:lpstr>
      <vt:lpstr>Integral</vt:lpstr>
      <vt:lpstr>DETERMINANTES AMBIENTALES  CORPOCESAR    RESOLUCION 0247 DE 2021</vt:lpstr>
      <vt:lpstr>CONTENIDO</vt:lpstr>
      <vt:lpstr>RESOLUCIÓN</vt:lpstr>
      <vt:lpstr>FICHAS</vt:lpstr>
      <vt:lpstr>FICHAS</vt:lpstr>
      <vt:lpstr>FICHAS</vt:lpstr>
      <vt:lpstr>FICHAS</vt:lpstr>
      <vt:lpstr>FICHAS</vt:lpstr>
      <vt:lpstr>FICHAS</vt:lpstr>
      <vt:lpstr>FICHAS</vt:lpstr>
      <vt:lpstr>CARTOGRAFÍA</vt:lpstr>
      <vt:lpstr>CARTOGRAFÍA</vt:lpstr>
      <vt:lpstr>CARTOGRAFÍA</vt:lpstr>
      <vt:lpstr>GUÍA METODOLÓGICA</vt:lpstr>
      <vt:lpstr>GUÍA METODOLÓGICA</vt:lpstr>
      <vt:lpstr>GUÍA METODOLÓGICA</vt:lpstr>
      <vt:lpstr>GUÍA METODOLÓGICA</vt:lpstr>
      <vt:lpstr>GUÍA METODOLÓGICA</vt:lpstr>
      <vt:lpstr>GUÍA METODOLÓGICA</vt:lpstr>
      <vt:lpstr>GUÍA METODOLÓGICA</vt:lpstr>
      <vt:lpstr>GRACIAS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DETERMINANTES AMBIENTALES  CARDIQUE</dc:title>
  <dc:creator>USUARIO</dc:creator>
  <cp:keywords/>
  <cp:lastModifiedBy>Garcia Estefan ·</cp:lastModifiedBy>
  <cp:revision>42</cp:revision>
  <dcterms:created xsi:type="dcterms:W3CDTF">2020-06-16T15:04:25Z</dcterms:created>
  <dcterms:modified xsi:type="dcterms:W3CDTF">2021-06-22T00:03:34Z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_TemplateID">
    <vt:lpwstr>TC029239449991</vt:lpwstr>
  </property>
  <property fmtid="{D5CDD505-2E9C-101B-9397-08002B2CF9AE}" pid="4" name="ContentTypeId">
    <vt:lpwstr>0x0101006EDDDB5EE6D98C44930B742096920B300400F5B6D36B3EF94B4E9A635CDF2A18F5B8</vt:lpwstr>
  </property>
  <property fmtid="{D5CDD505-2E9C-101B-9397-08002B2CF9AE}" pid="5" name="FeatureTags">
    <vt:lpwstr/>
  </property>
  <property fmtid="{D5CDD505-2E9C-101B-9397-08002B2CF9AE}" pid="6" name="LocalizationTags">
    <vt:lpwstr/>
  </property>
  <property fmtid="{D5CDD505-2E9C-101B-9397-08002B2CF9AE}" pid="7" name="ScenarioTags">
    <vt:lpwstr/>
  </property>
  <property fmtid="{D5CDD505-2E9C-101B-9397-08002B2CF9AE}" pid="8" name="CampaignTags">
    <vt:lpwstr/>
  </property>
</Properties>
</file>